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1"/>
  </p:notesMasterIdLst>
  <p:sldIdLst>
    <p:sldId id="256" r:id="rId5"/>
    <p:sldId id="13623" r:id="rId6"/>
    <p:sldId id="276" r:id="rId7"/>
    <p:sldId id="269" r:id="rId8"/>
    <p:sldId id="13625" r:id="rId9"/>
    <p:sldId id="13626" r:id="rId10"/>
  </p:sldIdLst>
  <p:sldSz cx="11430000" cy="5972175"/>
  <p:notesSz cx="6858000" cy="9144000"/>
  <p:embeddedFontLst>
    <p:embeddedFont>
      <p:font typeface="Onest"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81">
          <p15:clr>
            <a:srgbClr val="747775"/>
          </p15:clr>
        </p15:guide>
        <p15:guide id="2" pos="36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3F353F"/>
    <a:srgbClr val="BF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70D81-8D05-4E15-3FD8-CDF637F0B535}" v="14" dt="2024-06-17T12:31:12.518"/>
    <p1510:client id="{CBD863B9-A45F-4105-95A9-3DE06F7E1926}" v="7" dt="2024-06-17T15:38:01.351"/>
    <p1510:client id="{F2EBB860-9C19-9D86-3E01-A32FF77B3078}" v="85" dt="2024-06-17T12:49:34.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58" y="67"/>
      </p:cViewPr>
      <p:guideLst>
        <p:guide orient="horz" pos="1881"/>
        <p:guide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Binks" userId="a13a0eae-5b1f-4d4a-ba3c-bf6ca55a137c" providerId="ADAL" clId="{CBD863B9-A45F-4105-95A9-3DE06F7E1926}"/>
    <pc:docChg chg="undo custSel addSld delSld modSld">
      <pc:chgData name="Victoria Binks" userId="a13a0eae-5b1f-4d4a-ba3c-bf6ca55a137c" providerId="ADAL" clId="{CBD863B9-A45F-4105-95A9-3DE06F7E1926}" dt="2024-06-17T15:55:24.040" v="539" actId="20577"/>
      <pc:docMkLst>
        <pc:docMk/>
      </pc:docMkLst>
      <pc:sldChg chg="modSp mod">
        <pc:chgData name="Victoria Binks" userId="a13a0eae-5b1f-4d4a-ba3c-bf6ca55a137c" providerId="ADAL" clId="{CBD863B9-A45F-4105-95A9-3DE06F7E1926}" dt="2024-06-17T15:13:34.263" v="84" actId="20577"/>
        <pc:sldMkLst>
          <pc:docMk/>
          <pc:sldMk cId="0" sldId="256"/>
        </pc:sldMkLst>
        <pc:spChg chg="mod">
          <ac:chgData name="Victoria Binks" userId="a13a0eae-5b1f-4d4a-ba3c-bf6ca55a137c" providerId="ADAL" clId="{CBD863B9-A45F-4105-95A9-3DE06F7E1926}" dt="2024-06-17T15:13:34.263" v="84" actId="20577"/>
          <ac:spMkLst>
            <pc:docMk/>
            <pc:sldMk cId="0" sldId="256"/>
            <ac:spMk id="55" creationId="{00000000-0000-0000-0000-000000000000}"/>
          </ac:spMkLst>
        </pc:spChg>
      </pc:sldChg>
      <pc:sldChg chg="addSp delSp modSp mod">
        <pc:chgData name="Victoria Binks" userId="a13a0eae-5b1f-4d4a-ba3c-bf6ca55a137c" providerId="ADAL" clId="{CBD863B9-A45F-4105-95A9-3DE06F7E1926}" dt="2024-06-17T15:33:04.373" v="409" actId="20577"/>
        <pc:sldMkLst>
          <pc:docMk/>
          <pc:sldMk cId="453185169" sldId="269"/>
        </pc:sldMkLst>
        <pc:spChg chg="mod">
          <ac:chgData name="Victoria Binks" userId="a13a0eae-5b1f-4d4a-ba3c-bf6ca55a137c" providerId="ADAL" clId="{CBD863B9-A45F-4105-95A9-3DE06F7E1926}" dt="2024-06-17T15:32:40.778" v="391" actId="20577"/>
          <ac:spMkLst>
            <pc:docMk/>
            <pc:sldMk cId="453185169" sldId="269"/>
            <ac:spMk id="5" creationId="{A358769D-99F9-F19D-7EFB-22BB5202EC5D}"/>
          </ac:spMkLst>
        </pc:spChg>
        <pc:spChg chg="mod">
          <ac:chgData name="Victoria Binks" userId="a13a0eae-5b1f-4d4a-ba3c-bf6ca55a137c" providerId="ADAL" clId="{CBD863B9-A45F-4105-95A9-3DE06F7E1926}" dt="2024-06-17T15:32:08.853" v="390" actId="14100"/>
          <ac:spMkLst>
            <pc:docMk/>
            <pc:sldMk cId="453185169" sldId="269"/>
            <ac:spMk id="6" creationId="{AF7B2A9A-0C48-A617-37E4-6A43B572FB00}"/>
          </ac:spMkLst>
        </pc:spChg>
        <pc:spChg chg="mod">
          <ac:chgData name="Victoria Binks" userId="a13a0eae-5b1f-4d4a-ba3c-bf6ca55a137c" providerId="ADAL" clId="{CBD863B9-A45F-4105-95A9-3DE06F7E1926}" dt="2024-06-17T15:32:08.215" v="389" actId="14100"/>
          <ac:spMkLst>
            <pc:docMk/>
            <pc:sldMk cId="453185169" sldId="269"/>
            <ac:spMk id="7" creationId="{9AC4CEEF-AE4F-D788-09B7-109275A9E016}"/>
          </ac:spMkLst>
        </pc:spChg>
        <pc:spChg chg="add del">
          <ac:chgData name="Victoria Binks" userId="a13a0eae-5b1f-4d4a-ba3c-bf6ca55a137c" providerId="ADAL" clId="{CBD863B9-A45F-4105-95A9-3DE06F7E1926}" dt="2024-06-17T15:20:18.366" v="325" actId="22"/>
          <ac:spMkLst>
            <pc:docMk/>
            <pc:sldMk cId="453185169" sldId="269"/>
            <ac:spMk id="8" creationId="{A0781BFD-AA78-48BF-2AA4-C2FB1CF52E0F}"/>
          </ac:spMkLst>
        </pc:spChg>
        <pc:spChg chg="mod">
          <ac:chgData name="Victoria Binks" userId="a13a0eae-5b1f-4d4a-ba3c-bf6ca55a137c" providerId="ADAL" clId="{CBD863B9-A45F-4105-95A9-3DE06F7E1926}" dt="2024-06-17T15:33:04.373" v="409" actId="20577"/>
          <ac:spMkLst>
            <pc:docMk/>
            <pc:sldMk cId="453185169" sldId="269"/>
            <ac:spMk id="9" creationId="{37DB1659-D09C-1DA8-D3B2-64CF917D3DB0}"/>
          </ac:spMkLst>
        </pc:spChg>
      </pc:sldChg>
      <pc:sldChg chg="modSp del mod">
        <pc:chgData name="Victoria Binks" userId="a13a0eae-5b1f-4d4a-ba3c-bf6ca55a137c" providerId="ADAL" clId="{CBD863B9-A45F-4105-95A9-3DE06F7E1926}" dt="2024-06-17T15:23:50.955" v="335" actId="47"/>
        <pc:sldMkLst>
          <pc:docMk/>
          <pc:sldMk cId="4147833823" sldId="274"/>
        </pc:sldMkLst>
        <pc:spChg chg="mod">
          <ac:chgData name="Victoria Binks" userId="a13a0eae-5b1f-4d4a-ba3c-bf6ca55a137c" providerId="ADAL" clId="{CBD863B9-A45F-4105-95A9-3DE06F7E1926}" dt="2024-06-17T15:10:09.631" v="47"/>
          <ac:spMkLst>
            <pc:docMk/>
            <pc:sldMk cId="4147833823" sldId="274"/>
            <ac:spMk id="5" creationId="{A358769D-99F9-F19D-7EFB-22BB5202EC5D}"/>
          </ac:spMkLst>
        </pc:spChg>
        <pc:spChg chg="mod">
          <ac:chgData name="Victoria Binks" userId="a13a0eae-5b1f-4d4a-ba3c-bf6ca55a137c" providerId="ADAL" clId="{CBD863B9-A45F-4105-95A9-3DE06F7E1926}" dt="2024-06-17T15:10:22.487" v="49"/>
          <ac:spMkLst>
            <pc:docMk/>
            <pc:sldMk cId="4147833823" sldId="274"/>
            <ac:spMk id="6" creationId="{AF7B2A9A-0C48-A617-37E4-6A43B572FB00}"/>
          </ac:spMkLst>
        </pc:spChg>
        <pc:spChg chg="mod">
          <ac:chgData name="Victoria Binks" userId="a13a0eae-5b1f-4d4a-ba3c-bf6ca55a137c" providerId="ADAL" clId="{CBD863B9-A45F-4105-95A9-3DE06F7E1926}" dt="2024-06-17T15:09:54.893" v="46" actId="20577"/>
          <ac:spMkLst>
            <pc:docMk/>
            <pc:sldMk cId="4147833823" sldId="274"/>
            <ac:spMk id="7" creationId="{9AC4CEEF-AE4F-D788-09B7-109275A9E016}"/>
          </ac:spMkLst>
        </pc:spChg>
        <pc:spChg chg="mod">
          <ac:chgData name="Victoria Binks" userId="a13a0eae-5b1f-4d4a-ba3c-bf6ca55a137c" providerId="ADAL" clId="{CBD863B9-A45F-4105-95A9-3DE06F7E1926}" dt="2024-06-17T15:18:00.439" v="230" actId="20577"/>
          <ac:spMkLst>
            <pc:docMk/>
            <pc:sldMk cId="4147833823" sldId="274"/>
            <ac:spMk id="9" creationId="{37DB1659-D09C-1DA8-D3B2-64CF917D3DB0}"/>
          </ac:spMkLst>
        </pc:spChg>
      </pc:sldChg>
      <pc:sldChg chg="addSp delSp modSp mod">
        <pc:chgData name="Victoria Binks" userId="a13a0eae-5b1f-4d4a-ba3c-bf6ca55a137c" providerId="ADAL" clId="{CBD863B9-A45F-4105-95A9-3DE06F7E1926}" dt="2024-06-17T15:37:41.462" v="425" actId="20577"/>
        <pc:sldMkLst>
          <pc:docMk/>
          <pc:sldMk cId="2817566990" sldId="276"/>
        </pc:sldMkLst>
        <pc:spChg chg="mod">
          <ac:chgData name="Victoria Binks" userId="a13a0eae-5b1f-4d4a-ba3c-bf6ca55a137c" providerId="ADAL" clId="{CBD863B9-A45F-4105-95A9-3DE06F7E1926}" dt="2024-06-17T15:31:40.833" v="384" actId="14100"/>
          <ac:spMkLst>
            <pc:docMk/>
            <pc:sldMk cId="2817566990" sldId="276"/>
            <ac:spMk id="2" creationId="{FBB5B1AB-7C09-5196-B8FA-4278C650909D}"/>
          </ac:spMkLst>
        </pc:spChg>
        <pc:spChg chg="del mod">
          <ac:chgData name="Victoria Binks" userId="a13a0eae-5b1f-4d4a-ba3c-bf6ca55a137c" providerId="ADAL" clId="{CBD863B9-A45F-4105-95A9-3DE06F7E1926}" dt="2024-06-17T15:37:34.808" v="410" actId="478"/>
          <ac:spMkLst>
            <pc:docMk/>
            <pc:sldMk cId="2817566990" sldId="276"/>
            <ac:spMk id="4" creationId="{DC61C62E-F205-268A-9FBE-397250156360}"/>
          </ac:spMkLst>
        </pc:spChg>
        <pc:spChg chg="mod">
          <ac:chgData name="Victoria Binks" userId="a13a0eae-5b1f-4d4a-ba3c-bf6ca55a137c" providerId="ADAL" clId="{CBD863B9-A45F-4105-95A9-3DE06F7E1926}" dt="2024-06-17T15:31:30.676" v="383" actId="6549"/>
          <ac:spMkLst>
            <pc:docMk/>
            <pc:sldMk cId="2817566990" sldId="276"/>
            <ac:spMk id="5" creationId="{8CBEE124-DE76-CBF1-5BEF-A465AB7C0858}"/>
          </ac:spMkLst>
        </pc:spChg>
        <pc:spChg chg="mod">
          <ac:chgData name="Victoria Binks" userId="a13a0eae-5b1f-4d4a-ba3c-bf6ca55a137c" providerId="ADAL" clId="{CBD863B9-A45F-4105-95A9-3DE06F7E1926}" dt="2024-06-17T15:31:44.424" v="385" actId="14100"/>
          <ac:spMkLst>
            <pc:docMk/>
            <pc:sldMk cId="2817566990" sldId="276"/>
            <ac:spMk id="6" creationId="{CB910950-3823-0BF7-05EC-577210DC3941}"/>
          </ac:spMkLst>
        </pc:spChg>
        <pc:spChg chg="add mod">
          <ac:chgData name="Victoria Binks" userId="a13a0eae-5b1f-4d4a-ba3c-bf6ca55a137c" providerId="ADAL" clId="{CBD863B9-A45F-4105-95A9-3DE06F7E1926}" dt="2024-06-17T15:37:41.462" v="425" actId="20577"/>
          <ac:spMkLst>
            <pc:docMk/>
            <pc:sldMk cId="2817566990" sldId="276"/>
            <ac:spMk id="8" creationId="{194DE77E-0834-028A-497B-5277A7909B69}"/>
          </ac:spMkLst>
        </pc:spChg>
        <pc:picChg chg="add mod">
          <ac:chgData name="Victoria Binks" userId="a13a0eae-5b1f-4d4a-ba3c-bf6ca55a137c" providerId="ADAL" clId="{CBD863B9-A45F-4105-95A9-3DE06F7E1926}" dt="2024-06-17T15:08:24.882" v="31"/>
          <ac:picMkLst>
            <pc:docMk/>
            <pc:sldMk cId="2817566990" sldId="276"/>
            <ac:picMk id="7" creationId="{766A85D3-660D-6A49-9FD1-A657A63E66E7}"/>
          </ac:picMkLst>
        </pc:picChg>
      </pc:sldChg>
      <pc:sldChg chg="add del setBg">
        <pc:chgData name="Victoria Binks" userId="a13a0eae-5b1f-4d4a-ba3c-bf6ca55a137c" providerId="ADAL" clId="{CBD863B9-A45F-4105-95A9-3DE06F7E1926}" dt="2024-06-17T15:11:54.374" v="55"/>
        <pc:sldMkLst>
          <pc:docMk/>
          <pc:sldMk cId="35832935" sldId="279"/>
        </pc:sldMkLst>
      </pc:sldChg>
      <pc:sldChg chg="addSp delSp modSp mod">
        <pc:chgData name="Victoria Binks" userId="a13a0eae-5b1f-4d4a-ba3c-bf6ca55a137c" providerId="ADAL" clId="{CBD863B9-A45F-4105-95A9-3DE06F7E1926}" dt="2024-06-17T15:55:24.040" v="539" actId="20577"/>
        <pc:sldMkLst>
          <pc:docMk/>
          <pc:sldMk cId="3759465544" sldId="13623"/>
        </pc:sldMkLst>
        <pc:spChg chg="mod">
          <ac:chgData name="Victoria Binks" userId="a13a0eae-5b1f-4d4a-ba3c-bf6ca55a137c" providerId="ADAL" clId="{CBD863B9-A45F-4105-95A9-3DE06F7E1926}" dt="2024-06-17T15:14:33.565" v="108" actId="20577"/>
          <ac:spMkLst>
            <pc:docMk/>
            <pc:sldMk cId="3759465544" sldId="13623"/>
            <ac:spMk id="2" creationId="{04C46297-0794-8E42-3BEE-118FA5F67BE6}"/>
          </ac:spMkLst>
        </pc:spChg>
        <pc:spChg chg="del mod">
          <ac:chgData name="Victoria Binks" userId="a13a0eae-5b1f-4d4a-ba3c-bf6ca55a137c" providerId="ADAL" clId="{CBD863B9-A45F-4105-95A9-3DE06F7E1926}" dt="2024-06-17T15:13:11.671" v="62" actId="478"/>
          <ac:spMkLst>
            <pc:docMk/>
            <pc:sldMk cId="3759465544" sldId="13623"/>
            <ac:spMk id="3" creationId="{5D10D376-0E05-8C45-16E5-DFDE30DDDCB1}"/>
          </ac:spMkLst>
        </pc:spChg>
        <pc:spChg chg="del">
          <ac:chgData name="Victoria Binks" userId="a13a0eae-5b1f-4d4a-ba3c-bf6ca55a137c" providerId="ADAL" clId="{CBD863B9-A45F-4105-95A9-3DE06F7E1926}" dt="2024-06-17T15:13:39.610" v="85" actId="478"/>
          <ac:spMkLst>
            <pc:docMk/>
            <pc:sldMk cId="3759465544" sldId="13623"/>
            <ac:spMk id="5" creationId="{580639A2-FAAE-EF2A-DB28-28351E473FCD}"/>
          </ac:spMkLst>
        </pc:spChg>
        <pc:spChg chg="add mod">
          <ac:chgData name="Victoria Binks" userId="a13a0eae-5b1f-4d4a-ba3c-bf6ca55a137c" providerId="ADAL" clId="{CBD863B9-A45F-4105-95A9-3DE06F7E1926}" dt="2024-06-17T15:55:24.040" v="539" actId="20577"/>
          <ac:spMkLst>
            <pc:docMk/>
            <pc:sldMk cId="3759465544" sldId="13623"/>
            <ac:spMk id="7" creationId="{C87A484D-D785-4EAC-E71E-F6F0A9844B71}"/>
          </ac:spMkLst>
        </pc:spChg>
      </pc:sldChg>
      <pc:sldChg chg="addSp delSp modSp del mod">
        <pc:chgData name="Victoria Binks" userId="a13a0eae-5b1f-4d4a-ba3c-bf6ca55a137c" providerId="ADAL" clId="{CBD863B9-A45F-4105-95A9-3DE06F7E1926}" dt="2024-06-17T15:38:29.713" v="440" actId="47"/>
        <pc:sldMkLst>
          <pc:docMk/>
          <pc:sldMk cId="3601243788" sldId="13624"/>
        </pc:sldMkLst>
        <pc:spChg chg="add mod">
          <ac:chgData name="Victoria Binks" userId="a13a0eae-5b1f-4d4a-ba3c-bf6ca55a137c" providerId="ADAL" clId="{CBD863B9-A45F-4105-95A9-3DE06F7E1926}" dt="2024-06-17T15:37:59.099" v="428"/>
          <ac:spMkLst>
            <pc:docMk/>
            <pc:sldMk cId="3601243788" sldId="13624"/>
            <ac:spMk id="2" creationId="{A8F6378D-3FB5-FCA5-AC3E-C727856AC748}"/>
          </ac:spMkLst>
        </pc:spChg>
        <pc:spChg chg="mod">
          <ac:chgData name="Victoria Binks" userId="a13a0eae-5b1f-4d4a-ba3c-bf6ca55a137c" providerId="ADAL" clId="{CBD863B9-A45F-4105-95A9-3DE06F7E1926}" dt="2024-06-17T15:20:31.401" v="328" actId="113"/>
          <ac:spMkLst>
            <pc:docMk/>
            <pc:sldMk cId="3601243788" sldId="13624"/>
            <ac:spMk id="5" creationId="{A358769D-99F9-F19D-7EFB-22BB5202EC5D}"/>
          </ac:spMkLst>
        </pc:spChg>
        <pc:spChg chg="mod">
          <ac:chgData name="Victoria Binks" userId="a13a0eae-5b1f-4d4a-ba3c-bf6ca55a137c" providerId="ADAL" clId="{CBD863B9-A45F-4105-95A9-3DE06F7E1926}" dt="2024-06-17T15:20:31.401" v="328" actId="113"/>
          <ac:spMkLst>
            <pc:docMk/>
            <pc:sldMk cId="3601243788" sldId="13624"/>
            <ac:spMk id="6" creationId="{AF7B2A9A-0C48-A617-37E4-6A43B572FB00}"/>
          </ac:spMkLst>
        </pc:spChg>
        <pc:spChg chg="del">
          <ac:chgData name="Victoria Binks" userId="a13a0eae-5b1f-4d4a-ba3c-bf6ca55a137c" providerId="ADAL" clId="{CBD863B9-A45F-4105-95A9-3DE06F7E1926}" dt="2024-06-17T15:11:06.862" v="53" actId="478"/>
          <ac:spMkLst>
            <pc:docMk/>
            <pc:sldMk cId="3601243788" sldId="13624"/>
            <ac:spMk id="7" creationId="{9AC4CEEF-AE4F-D788-09B7-109275A9E016}"/>
          </ac:spMkLst>
        </pc:spChg>
        <pc:spChg chg="del mod">
          <ac:chgData name="Victoria Binks" userId="a13a0eae-5b1f-4d4a-ba3c-bf6ca55a137c" providerId="ADAL" clId="{CBD863B9-A45F-4105-95A9-3DE06F7E1926}" dt="2024-06-17T15:37:56.215" v="426" actId="478"/>
          <ac:spMkLst>
            <pc:docMk/>
            <pc:sldMk cId="3601243788" sldId="13624"/>
            <ac:spMk id="9" creationId="{37DB1659-D09C-1DA8-D3B2-64CF917D3DB0}"/>
          </ac:spMkLst>
        </pc:spChg>
        <pc:picChg chg="del">
          <ac:chgData name="Victoria Binks" userId="a13a0eae-5b1f-4d4a-ba3c-bf6ca55a137c" providerId="ADAL" clId="{CBD863B9-A45F-4105-95A9-3DE06F7E1926}" dt="2024-06-17T15:37:58.472" v="427" actId="478"/>
          <ac:picMkLst>
            <pc:docMk/>
            <pc:sldMk cId="3601243788" sldId="13624"/>
            <ac:picMk id="4" creationId="{0A7F586B-A27F-0329-1188-A543664D36FC}"/>
          </ac:picMkLst>
        </pc:picChg>
      </pc:sldChg>
      <pc:sldChg chg="modSp add mod">
        <pc:chgData name="Victoria Binks" userId="a13a0eae-5b1f-4d4a-ba3c-bf6ca55a137c" providerId="ADAL" clId="{CBD863B9-A45F-4105-95A9-3DE06F7E1926}" dt="2024-06-17T15:24:30.057" v="340" actId="1076"/>
        <pc:sldMkLst>
          <pc:docMk/>
          <pc:sldMk cId="2906949102" sldId="13625"/>
        </pc:sldMkLst>
        <pc:spChg chg="mod">
          <ac:chgData name="Victoria Binks" userId="a13a0eae-5b1f-4d4a-ba3c-bf6ca55a137c" providerId="ADAL" clId="{CBD863B9-A45F-4105-95A9-3DE06F7E1926}" dt="2024-06-17T15:24:17.359" v="337" actId="255"/>
          <ac:spMkLst>
            <pc:docMk/>
            <pc:sldMk cId="2906949102" sldId="13625"/>
            <ac:spMk id="5" creationId="{A358769D-99F9-F19D-7EFB-22BB5202EC5D}"/>
          </ac:spMkLst>
        </pc:spChg>
        <pc:spChg chg="mod">
          <ac:chgData name="Victoria Binks" userId="a13a0eae-5b1f-4d4a-ba3c-bf6ca55a137c" providerId="ADAL" clId="{CBD863B9-A45F-4105-95A9-3DE06F7E1926}" dt="2024-06-17T15:24:22.944" v="338" actId="20577"/>
          <ac:spMkLst>
            <pc:docMk/>
            <pc:sldMk cId="2906949102" sldId="13625"/>
            <ac:spMk id="6" creationId="{AF7B2A9A-0C48-A617-37E4-6A43B572FB00}"/>
          </ac:spMkLst>
        </pc:spChg>
        <pc:spChg chg="mod">
          <ac:chgData name="Victoria Binks" userId="a13a0eae-5b1f-4d4a-ba3c-bf6ca55a137c" providerId="ADAL" clId="{CBD863B9-A45F-4105-95A9-3DE06F7E1926}" dt="2024-06-17T15:24:30.057" v="340" actId="1076"/>
          <ac:spMkLst>
            <pc:docMk/>
            <pc:sldMk cId="2906949102" sldId="13625"/>
            <ac:spMk id="7" creationId="{9AC4CEEF-AE4F-D788-09B7-109275A9E016}"/>
          </ac:spMkLst>
        </pc:spChg>
      </pc:sldChg>
      <pc:sldChg chg="delSp modSp add mod">
        <pc:chgData name="Victoria Binks" userId="a13a0eae-5b1f-4d4a-ba3c-bf6ca55a137c" providerId="ADAL" clId="{CBD863B9-A45F-4105-95A9-3DE06F7E1926}" dt="2024-06-17T15:41:17.393" v="519" actId="20577"/>
        <pc:sldMkLst>
          <pc:docMk/>
          <pc:sldMk cId="2303307398" sldId="13626"/>
        </pc:sldMkLst>
        <pc:spChg chg="mod">
          <ac:chgData name="Victoria Binks" userId="a13a0eae-5b1f-4d4a-ba3c-bf6ca55a137c" providerId="ADAL" clId="{CBD863B9-A45F-4105-95A9-3DE06F7E1926}" dt="2024-06-17T15:38:09.585" v="430"/>
          <ac:spMkLst>
            <pc:docMk/>
            <pc:sldMk cId="2303307398" sldId="13626"/>
            <ac:spMk id="5" creationId="{A358769D-99F9-F19D-7EFB-22BB5202EC5D}"/>
          </ac:spMkLst>
        </pc:spChg>
        <pc:spChg chg="mod">
          <ac:chgData name="Victoria Binks" userId="a13a0eae-5b1f-4d4a-ba3c-bf6ca55a137c" providerId="ADAL" clId="{CBD863B9-A45F-4105-95A9-3DE06F7E1926}" dt="2024-06-17T15:41:17.393" v="519" actId="20577"/>
          <ac:spMkLst>
            <pc:docMk/>
            <pc:sldMk cId="2303307398" sldId="13626"/>
            <ac:spMk id="6" creationId="{AF7B2A9A-0C48-A617-37E4-6A43B572FB00}"/>
          </ac:spMkLst>
        </pc:spChg>
        <pc:spChg chg="del">
          <ac:chgData name="Victoria Binks" userId="a13a0eae-5b1f-4d4a-ba3c-bf6ca55a137c" providerId="ADAL" clId="{CBD863B9-A45F-4105-95A9-3DE06F7E1926}" dt="2024-06-17T15:38:19.345" v="432" actId="478"/>
          <ac:spMkLst>
            <pc:docMk/>
            <pc:sldMk cId="2303307398" sldId="13626"/>
            <ac:spMk id="7" creationId="{9AC4CEEF-AE4F-D788-09B7-109275A9E016}"/>
          </ac:spMkLst>
        </pc:spChg>
        <pc:spChg chg="mod">
          <ac:chgData name="Victoria Binks" userId="a13a0eae-5b1f-4d4a-ba3c-bf6ca55a137c" providerId="ADAL" clId="{CBD863B9-A45F-4105-95A9-3DE06F7E1926}" dt="2024-06-17T15:39:12.816" v="518" actId="6549"/>
          <ac:spMkLst>
            <pc:docMk/>
            <pc:sldMk cId="2303307398" sldId="13626"/>
            <ac:spMk id="9" creationId="{37DB1659-D09C-1DA8-D3B2-64CF917D3D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7957" y="685800"/>
            <a:ext cx="656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9e5d03abdc_0_117:notes"/>
          <p:cNvSpPr>
            <a:spLocks noGrp="1" noRot="1" noChangeAspect="1"/>
          </p:cNvSpPr>
          <p:nvPr>
            <p:ph type="sldImg" idx="2"/>
          </p:nvPr>
        </p:nvSpPr>
        <p:spPr>
          <a:xfrm>
            <a:off x="147638" y="685800"/>
            <a:ext cx="6562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9e5d03abd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685800"/>
            <a:ext cx="6562725" cy="3429000"/>
          </a:xfrm>
        </p:spPr>
      </p:sp>
      <p:sp>
        <p:nvSpPr>
          <p:cNvPr id="3" name="Notes Placeholder 2"/>
          <p:cNvSpPr>
            <a:spLocks noGrp="1"/>
          </p:cNvSpPr>
          <p:nvPr>
            <p:ph type="body" idx="1"/>
          </p:nvPr>
        </p:nvSpPr>
        <p:spPr/>
        <p:txBody>
          <a:bodyPr/>
          <a:lstStyle/>
          <a:p>
            <a:pPr marL="158750" indent="0">
              <a:buNone/>
            </a:pPr>
            <a:endParaRPr lang="en-GB"/>
          </a:p>
        </p:txBody>
      </p:sp>
    </p:spTree>
    <p:extLst>
      <p:ext uri="{BB962C8B-B14F-4D97-AF65-F5344CB8AC3E}">
        <p14:creationId xmlns:p14="http://schemas.microsoft.com/office/powerpoint/2010/main" val="179093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89635" y="864534"/>
            <a:ext cx="10650600" cy="2383200"/>
          </a:xfrm>
          <a:prstGeom prst="rect">
            <a:avLst/>
          </a:prstGeom>
        </p:spPr>
        <p:txBody>
          <a:bodyPr spcFirstLastPara="1" wrap="square" lIns="111575" tIns="111575" rIns="111575" bIns="111575" anchor="b" anchorCtr="0">
            <a:noAutofit/>
          </a:bodyPr>
          <a:lstStyle>
            <a:lvl1pPr lvl="0" algn="ctr">
              <a:spcBef>
                <a:spcPts val="0"/>
              </a:spcBef>
              <a:spcAft>
                <a:spcPts val="0"/>
              </a:spcAft>
              <a:buSzPts val="6300"/>
              <a:buNone/>
              <a:defRPr sz="6300"/>
            </a:lvl1pPr>
            <a:lvl2pPr lvl="1" algn="ctr">
              <a:spcBef>
                <a:spcPts val="0"/>
              </a:spcBef>
              <a:spcAft>
                <a:spcPts val="0"/>
              </a:spcAft>
              <a:buSzPts val="6300"/>
              <a:buNone/>
              <a:defRPr sz="6300"/>
            </a:lvl2pPr>
            <a:lvl3pPr lvl="2" algn="ctr">
              <a:spcBef>
                <a:spcPts val="0"/>
              </a:spcBef>
              <a:spcAft>
                <a:spcPts val="0"/>
              </a:spcAft>
              <a:buSzPts val="6300"/>
              <a:buNone/>
              <a:defRPr sz="6300"/>
            </a:lvl3pPr>
            <a:lvl4pPr lvl="3" algn="ctr">
              <a:spcBef>
                <a:spcPts val="0"/>
              </a:spcBef>
              <a:spcAft>
                <a:spcPts val="0"/>
              </a:spcAft>
              <a:buSzPts val="6300"/>
              <a:buNone/>
              <a:defRPr sz="6300"/>
            </a:lvl4pPr>
            <a:lvl5pPr lvl="4" algn="ctr">
              <a:spcBef>
                <a:spcPts val="0"/>
              </a:spcBef>
              <a:spcAft>
                <a:spcPts val="0"/>
              </a:spcAft>
              <a:buSzPts val="6300"/>
              <a:buNone/>
              <a:defRPr sz="6300"/>
            </a:lvl5pPr>
            <a:lvl6pPr lvl="5" algn="ctr">
              <a:spcBef>
                <a:spcPts val="0"/>
              </a:spcBef>
              <a:spcAft>
                <a:spcPts val="0"/>
              </a:spcAft>
              <a:buSzPts val="6300"/>
              <a:buNone/>
              <a:defRPr sz="6300"/>
            </a:lvl6pPr>
            <a:lvl7pPr lvl="6" algn="ctr">
              <a:spcBef>
                <a:spcPts val="0"/>
              </a:spcBef>
              <a:spcAft>
                <a:spcPts val="0"/>
              </a:spcAft>
              <a:buSzPts val="6300"/>
              <a:buNone/>
              <a:defRPr sz="6300"/>
            </a:lvl7pPr>
            <a:lvl8pPr lvl="7" algn="ctr">
              <a:spcBef>
                <a:spcPts val="0"/>
              </a:spcBef>
              <a:spcAft>
                <a:spcPts val="0"/>
              </a:spcAft>
              <a:buSzPts val="6300"/>
              <a:buNone/>
              <a:defRPr sz="6300"/>
            </a:lvl8pPr>
            <a:lvl9pPr lvl="8" algn="ctr">
              <a:spcBef>
                <a:spcPts val="0"/>
              </a:spcBef>
              <a:spcAft>
                <a:spcPts val="0"/>
              </a:spcAft>
              <a:buSzPts val="6300"/>
              <a:buNone/>
              <a:defRPr sz="6300"/>
            </a:lvl9pPr>
          </a:lstStyle>
          <a:p>
            <a:endParaRPr/>
          </a:p>
        </p:txBody>
      </p:sp>
      <p:sp>
        <p:nvSpPr>
          <p:cNvPr id="11" name="Google Shape;11;p2"/>
          <p:cNvSpPr txBox="1">
            <a:spLocks noGrp="1"/>
          </p:cNvSpPr>
          <p:nvPr>
            <p:ph type="subTitle" idx="1"/>
          </p:nvPr>
        </p:nvSpPr>
        <p:spPr>
          <a:xfrm>
            <a:off x="389625" y="3290734"/>
            <a:ext cx="10650600" cy="920400"/>
          </a:xfrm>
          <a:prstGeom prst="rect">
            <a:avLst/>
          </a:prstGeom>
        </p:spPr>
        <p:txBody>
          <a:bodyPr spcFirstLastPara="1" wrap="square" lIns="111575" tIns="111575" rIns="111575" bIns="111575" anchor="t" anchorCtr="0">
            <a:no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a:endParaRPr/>
          </a:p>
        </p:txBody>
      </p:sp>
      <p:sp>
        <p:nvSpPr>
          <p:cNvPr id="12" name="Google Shape;12;p2"/>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9C17-DC60-4EBE-95C5-F1C673CF66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678D89-6D38-4B10-AEEE-28DBA952B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96445A-29DC-4BA8-8788-78490DCE99DD}"/>
              </a:ext>
            </a:extLst>
          </p:cNvPr>
          <p:cNvSpPr>
            <a:spLocks noGrp="1"/>
          </p:cNvSpPr>
          <p:nvPr>
            <p:ph type="dt" sz="half" idx="10"/>
          </p:nvPr>
        </p:nvSpPr>
        <p:spPr/>
        <p:txBody>
          <a:bodyPr/>
          <a:lstStyle/>
          <a:p>
            <a:fld id="{A00312CF-EF22-43B7-B594-D90422BA650A}" type="datetimeFigureOut">
              <a:rPr lang="en-GB" smtClean="0"/>
              <a:t>17/06/2024</a:t>
            </a:fld>
            <a:endParaRPr lang="en-GB"/>
          </a:p>
        </p:txBody>
      </p:sp>
      <p:sp>
        <p:nvSpPr>
          <p:cNvPr id="5" name="Footer Placeholder 4">
            <a:extLst>
              <a:ext uri="{FF2B5EF4-FFF2-40B4-BE49-F238E27FC236}">
                <a16:creationId xmlns:a16="http://schemas.microsoft.com/office/drawing/2014/main" id="{455F168F-90F6-4254-AC16-1732687BE1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76A19C-12E6-4E2F-895A-20C972CCDF1D}"/>
              </a:ext>
            </a:extLst>
          </p:cNvPr>
          <p:cNvSpPr>
            <a:spLocks noGrp="1"/>
          </p:cNvSpPr>
          <p:nvPr>
            <p:ph type="sldNum" sz="quarter" idx="12"/>
          </p:nvPr>
        </p:nvSpPr>
        <p:spPr/>
        <p:txBody>
          <a:bodyPr/>
          <a:lstStyle/>
          <a:p>
            <a:fld id="{45FCFA74-E2AD-4B27-B33B-6DE1A23C2917}" type="slidenum">
              <a:rPr lang="en-GB" smtClean="0"/>
              <a:t>‹#›</a:t>
            </a:fld>
            <a:endParaRPr lang="en-GB"/>
          </a:p>
        </p:txBody>
      </p:sp>
    </p:spTree>
    <p:extLst>
      <p:ext uri="{BB962C8B-B14F-4D97-AF65-F5344CB8AC3E}">
        <p14:creationId xmlns:p14="http://schemas.microsoft.com/office/powerpoint/2010/main" val="243802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89625" y="2497376"/>
            <a:ext cx="10650600" cy="977400"/>
          </a:xfrm>
          <a:prstGeom prst="rect">
            <a:avLst/>
          </a:prstGeom>
        </p:spPr>
        <p:txBody>
          <a:bodyPr spcFirstLastPara="1" wrap="square" lIns="111575" tIns="111575" rIns="111575" bIns="111575" anchor="ctr" anchorCtr="0">
            <a:noAutofit/>
          </a:bodyPr>
          <a:lstStyle>
            <a:lvl1pPr lvl="0" algn="ctr">
              <a:spcBef>
                <a:spcPts val="0"/>
              </a:spcBef>
              <a:spcAft>
                <a:spcPts val="0"/>
              </a:spcAft>
              <a:buSzPts val="4400"/>
              <a:buNone/>
              <a:defRPr sz="4400"/>
            </a:lvl1pPr>
            <a:lvl2pPr lvl="1" algn="ctr">
              <a:spcBef>
                <a:spcPts val="0"/>
              </a:spcBef>
              <a:spcAft>
                <a:spcPts val="0"/>
              </a:spcAft>
              <a:buSzPts val="4400"/>
              <a:buNone/>
              <a:defRPr sz="4400"/>
            </a:lvl2pPr>
            <a:lvl3pPr lvl="2" algn="ctr">
              <a:spcBef>
                <a:spcPts val="0"/>
              </a:spcBef>
              <a:spcAft>
                <a:spcPts val="0"/>
              </a:spcAft>
              <a:buSzPts val="4400"/>
              <a:buNone/>
              <a:defRPr sz="4400"/>
            </a:lvl3pPr>
            <a:lvl4pPr lvl="3" algn="ctr">
              <a:spcBef>
                <a:spcPts val="0"/>
              </a:spcBef>
              <a:spcAft>
                <a:spcPts val="0"/>
              </a:spcAft>
              <a:buSzPts val="4400"/>
              <a:buNone/>
              <a:defRPr sz="4400"/>
            </a:lvl4pPr>
            <a:lvl5pPr lvl="4" algn="ctr">
              <a:spcBef>
                <a:spcPts val="0"/>
              </a:spcBef>
              <a:spcAft>
                <a:spcPts val="0"/>
              </a:spcAft>
              <a:buSzPts val="4400"/>
              <a:buNone/>
              <a:defRPr sz="4400"/>
            </a:lvl5pPr>
            <a:lvl6pPr lvl="5" algn="ctr">
              <a:spcBef>
                <a:spcPts val="0"/>
              </a:spcBef>
              <a:spcAft>
                <a:spcPts val="0"/>
              </a:spcAft>
              <a:buSzPts val="4400"/>
              <a:buNone/>
              <a:defRPr sz="4400"/>
            </a:lvl6pPr>
            <a:lvl7pPr lvl="6" algn="ctr">
              <a:spcBef>
                <a:spcPts val="0"/>
              </a:spcBef>
              <a:spcAft>
                <a:spcPts val="0"/>
              </a:spcAft>
              <a:buSzPts val="4400"/>
              <a:buNone/>
              <a:defRPr sz="4400"/>
            </a:lvl7pPr>
            <a:lvl8pPr lvl="7" algn="ctr">
              <a:spcBef>
                <a:spcPts val="0"/>
              </a:spcBef>
              <a:spcAft>
                <a:spcPts val="0"/>
              </a:spcAft>
              <a:buSzPts val="4400"/>
              <a:buNone/>
              <a:defRPr sz="4400"/>
            </a:lvl8pPr>
            <a:lvl9pPr lvl="8" algn="ctr">
              <a:spcBef>
                <a:spcPts val="0"/>
              </a:spcBef>
              <a:spcAft>
                <a:spcPts val="0"/>
              </a:spcAft>
              <a:buSzPts val="4400"/>
              <a:buNone/>
              <a:defRPr sz="4400"/>
            </a:lvl9pPr>
          </a:lstStyle>
          <a:p>
            <a:endParaRPr/>
          </a:p>
        </p:txBody>
      </p:sp>
      <p:sp>
        <p:nvSpPr>
          <p:cNvPr id="15" name="Google Shape;15;p3"/>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89625" y="516723"/>
            <a:ext cx="10650600" cy="665100"/>
          </a:xfrm>
          <a:prstGeom prst="rect">
            <a:avLst/>
          </a:prstGeom>
        </p:spPr>
        <p:txBody>
          <a:bodyPr spcFirstLastPara="1" wrap="square" lIns="111575" tIns="111575" rIns="111575" bIns="11157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2" name="Google Shape;22;p5"/>
          <p:cNvSpPr txBox="1">
            <a:spLocks noGrp="1"/>
          </p:cNvSpPr>
          <p:nvPr>
            <p:ph type="body" idx="1"/>
          </p:nvPr>
        </p:nvSpPr>
        <p:spPr>
          <a:xfrm>
            <a:off x="389625" y="1338152"/>
            <a:ext cx="4999800" cy="3966900"/>
          </a:xfrm>
          <a:prstGeom prst="rect">
            <a:avLst/>
          </a:prstGeom>
        </p:spPr>
        <p:txBody>
          <a:bodyPr spcFirstLastPara="1" wrap="square" lIns="111575" tIns="111575" rIns="111575" bIns="111575" anchor="t" anchorCtr="0">
            <a:no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6040500" y="1338152"/>
            <a:ext cx="4999800" cy="3966900"/>
          </a:xfrm>
          <a:prstGeom prst="rect">
            <a:avLst/>
          </a:prstGeom>
        </p:spPr>
        <p:txBody>
          <a:bodyPr spcFirstLastPara="1" wrap="square" lIns="111575" tIns="111575" rIns="111575" bIns="111575" anchor="t" anchorCtr="0">
            <a:no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89625" y="516723"/>
            <a:ext cx="10650600" cy="665100"/>
          </a:xfrm>
          <a:prstGeom prst="rect">
            <a:avLst/>
          </a:prstGeom>
        </p:spPr>
        <p:txBody>
          <a:bodyPr spcFirstLastPara="1" wrap="square" lIns="111575" tIns="111575" rIns="111575" bIns="11157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7" name="Google Shape;27;p6"/>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89625" y="645113"/>
            <a:ext cx="3510000" cy="877500"/>
          </a:xfrm>
          <a:prstGeom prst="rect">
            <a:avLst/>
          </a:prstGeom>
        </p:spPr>
        <p:txBody>
          <a:bodyPr spcFirstLastPara="1" wrap="square" lIns="111575" tIns="111575" rIns="111575" bIns="111575" anchor="b" anchorCtr="0">
            <a:noAutofit/>
          </a:bodyPr>
          <a:lstStyle>
            <a:lvl1pPr lvl="0">
              <a:spcBef>
                <a:spcPts val="0"/>
              </a:spcBef>
              <a:spcAft>
                <a:spcPts val="0"/>
              </a:spcAft>
              <a:buSzPts val="2900"/>
              <a:buNone/>
              <a:defRPr sz="2900"/>
            </a:lvl1pPr>
            <a:lvl2pPr lvl="1">
              <a:spcBef>
                <a:spcPts val="0"/>
              </a:spcBef>
              <a:spcAft>
                <a:spcPts val="0"/>
              </a:spcAft>
              <a:buSzPts val="2900"/>
              <a:buNone/>
              <a:defRPr sz="2900"/>
            </a:lvl2pPr>
            <a:lvl3pPr lvl="2">
              <a:spcBef>
                <a:spcPts val="0"/>
              </a:spcBef>
              <a:spcAft>
                <a:spcPts val="0"/>
              </a:spcAft>
              <a:buSzPts val="2900"/>
              <a:buNone/>
              <a:defRPr sz="2900"/>
            </a:lvl3pPr>
            <a:lvl4pPr lvl="3">
              <a:spcBef>
                <a:spcPts val="0"/>
              </a:spcBef>
              <a:spcAft>
                <a:spcPts val="0"/>
              </a:spcAft>
              <a:buSzPts val="2900"/>
              <a:buNone/>
              <a:defRPr sz="2900"/>
            </a:lvl4pPr>
            <a:lvl5pPr lvl="4">
              <a:spcBef>
                <a:spcPts val="0"/>
              </a:spcBef>
              <a:spcAft>
                <a:spcPts val="0"/>
              </a:spcAft>
              <a:buSzPts val="2900"/>
              <a:buNone/>
              <a:defRPr sz="2900"/>
            </a:lvl5pPr>
            <a:lvl6pPr lvl="5">
              <a:spcBef>
                <a:spcPts val="0"/>
              </a:spcBef>
              <a:spcAft>
                <a:spcPts val="0"/>
              </a:spcAft>
              <a:buSzPts val="2900"/>
              <a:buNone/>
              <a:defRPr sz="2900"/>
            </a:lvl6pPr>
            <a:lvl7pPr lvl="6">
              <a:spcBef>
                <a:spcPts val="0"/>
              </a:spcBef>
              <a:spcAft>
                <a:spcPts val="0"/>
              </a:spcAft>
              <a:buSzPts val="2900"/>
              <a:buNone/>
              <a:defRPr sz="2900"/>
            </a:lvl7pPr>
            <a:lvl8pPr lvl="7">
              <a:spcBef>
                <a:spcPts val="0"/>
              </a:spcBef>
              <a:spcAft>
                <a:spcPts val="0"/>
              </a:spcAft>
              <a:buSzPts val="2900"/>
              <a:buNone/>
              <a:defRPr sz="2900"/>
            </a:lvl8pPr>
            <a:lvl9pPr lvl="8">
              <a:spcBef>
                <a:spcPts val="0"/>
              </a:spcBef>
              <a:spcAft>
                <a:spcPts val="0"/>
              </a:spcAft>
              <a:buSzPts val="2900"/>
              <a:buNone/>
              <a:defRPr sz="2900"/>
            </a:lvl9pPr>
          </a:lstStyle>
          <a:p>
            <a:endParaRPr/>
          </a:p>
        </p:txBody>
      </p:sp>
      <p:sp>
        <p:nvSpPr>
          <p:cNvPr id="30" name="Google Shape;30;p7"/>
          <p:cNvSpPr txBox="1">
            <a:spLocks noGrp="1"/>
          </p:cNvSpPr>
          <p:nvPr>
            <p:ph type="body" idx="1"/>
          </p:nvPr>
        </p:nvSpPr>
        <p:spPr>
          <a:xfrm>
            <a:off x="389625" y="1613480"/>
            <a:ext cx="3510000" cy="3691500"/>
          </a:xfrm>
          <a:prstGeom prst="rect">
            <a:avLst/>
          </a:prstGeom>
        </p:spPr>
        <p:txBody>
          <a:bodyPr spcFirstLastPara="1" wrap="square" lIns="111575" tIns="111575" rIns="111575" bIns="111575" anchor="t" anchorCtr="0">
            <a:no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12813" y="522674"/>
            <a:ext cx="7959900" cy="4749900"/>
          </a:xfrm>
          <a:prstGeom prst="rect">
            <a:avLst/>
          </a:prstGeom>
        </p:spPr>
        <p:txBody>
          <a:bodyPr spcFirstLastPara="1" wrap="square" lIns="111575" tIns="111575" rIns="111575" bIns="111575"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715000" y="-145"/>
            <a:ext cx="5715000" cy="5972100"/>
          </a:xfrm>
          <a:prstGeom prst="rect">
            <a:avLst/>
          </a:prstGeom>
          <a:solidFill>
            <a:schemeClr val="lt2"/>
          </a:solidFill>
          <a:ln>
            <a:noFill/>
          </a:ln>
        </p:spPr>
        <p:txBody>
          <a:bodyPr spcFirstLastPara="1" wrap="square" lIns="111575" tIns="111575" rIns="111575" bIns="1115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31875" y="1431853"/>
            <a:ext cx="5056500" cy="1721100"/>
          </a:xfrm>
          <a:prstGeom prst="rect">
            <a:avLst/>
          </a:prstGeom>
        </p:spPr>
        <p:txBody>
          <a:bodyPr spcFirstLastPara="1" wrap="square" lIns="111575" tIns="111575" rIns="111575" bIns="111575" anchor="b" anchorCtr="0">
            <a:no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38" name="Google Shape;38;p9"/>
          <p:cNvSpPr txBox="1">
            <a:spLocks noGrp="1"/>
          </p:cNvSpPr>
          <p:nvPr>
            <p:ph type="subTitle" idx="1"/>
          </p:nvPr>
        </p:nvSpPr>
        <p:spPr>
          <a:xfrm>
            <a:off x="331875" y="3254682"/>
            <a:ext cx="5056500" cy="1434000"/>
          </a:xfrm>
          <a:prstGeom prst="rect">
            <a:avLst/>
          </a:prstGeom>
        </p:spPr>
        <p:txBody>
          <a:bodyPr spcFirstLastPara="1" wrap="square" lIns="111575" tIns="111575" rIns="111575" bIns="111575"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6174375" y="840732"/>
            <a:ext cx="4796400" cy="4290300"/>
          </a:xfrm>
          <a:prstGeom prst="rect">
            <a:avLst/>
          </a:prstGeom>
        </p:spPr>
        <p:txBody>
          <a:bodyPr spcFirstLastPara="1" wrap="square" lIns="111575" tIns="111575" rIns="111575" bIns="111575" anchor="ctr" anchorCtr="0">
            <a:no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89625" y="4912168"/>
            <a:ext cx="7498500" cy="702600"/>
          </a:xfrm>
          <a:prstGeom prst="rect">
            <a:avLst/>
          </a:prstGeom>
        </p:spPr>
        <p:txBody>
          <a:bodyPr spcFirstLastPara="1" wrap="square" lIns="111575" tIns="111575" rIns="111575" bIns="111575"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89625" y="1284334"/>
            <a:ext cx="10650600" cy="2279700"/>
          </a:xfrm>
          <a:prstGeom prst="rect">
            <a:avLst/>
          </a:prstGeom>
        </p:spPr>
        <p:txBody>
          <a:bodyPr spcFirstLastPara="1" wrap="square" lIns="111575" tIns="111575" rIns="111575" bIns="111575" anchor="b" anchorCtr="0">
            <a:noAutofit/>
          </a:bodyPr>
          <a:lstStyle>
            <a:lvl1pPr lvl="0" algn="ctr">
              <a:spcBef>
                <a:spcPts val="0"/>
              </a:spcBef>
              <a:spcAft>
                <a:spcPts val="0"/>
              </a:spcAft>
              <a:buSzPts val="14600"/>
              <a:buNone/>
              <a:defRPr sz="14600"/>
            </a:lvl1pPr>
            <a:lvl2pPr lvl="1" algn="ctr">
              <a:spcBef>
                <a:spcPts val="0"/>
              </a:spcBef>
              <a:spcAft>
                <a:spcPts val="0"/>
              </a:spcAft>
              <a:buSzPts val="14600"/>
              <a:buNone/>
              <a:defRPr sz="14600"/>
            </a:lvl2pPr>
            <a:lvl3pPr lvl="2" algn="ctr">
              <a:spcBef>
                <a:spcPts val="0"/>
              </a:spcBef>
              <a:spcAft>
                <a:spcPts val="0"/>
              </a:spcAft>
              <a:buSzPts val="14600"/>
              <a:buNone/>
              <a:defRPr sz="14600"/>
            </a:lvl3pPr>
            <a:lvl4pPr lvl="3" algn="ctr">
              <a:spcBef>
                <a:spcPts val="0"/>
              </a:spcBef>
              <a:spcAft>
                <a:spcPts val="0"/>
              </a:spcAft>
              <a:buSzPts val="14600"/>
              <a:buNone/>
              <a:defRPr sz="14600"/>
            </a:lvl4pPr>
            <a:lvl5pPr lvl="4" algn="ctr">
              <a:spcBef>
                <a:spcPts val="0"/>
              </a:spcBef>
              <a:spcAft>
                <a:spcPts val="0"/>
              </a:spcAft>
              <a:buSzPts val="14600"/>
              <a:buNone/>
              <a:defRPr sz="14600"/>
            </a:lvl5pPr>
            <a:lvl6pPr lvl="5" algn="ctr">
              <a:spcBef>
                <a:spcPts val="0"/>
              </a:spcBef>
              <a:spcAft>
                <a:spcPts val="0"/>
              </a:spcAft>
              <a:buSzPts val="14600"/>
              <a:buNone/>
              <a:defRPr sz="14600"/>
            </a:lvl6pPr>
            <a:lvl7pPr lvl="6" algn="ctr">
              <a:spcBef>
                <a:spcPts val="0"/>
              </a:spcBef>
              <a:spcAft>
                <a:spcPts val="0"/>
              </a:spcAft>
              <a:buSzPts val="14600"/>
              <a:buNone/>
              <a:defRPr sz="14600"/>
            </a:lvl7pPr>
            <a:lvl8pPr lvl="7" algn="ctr">
              <a:spcBef>
                <a:spcPts val="0"/>
              </a:spcBef>
              <a:spcAft>
                <a:spcPts val="0"/>
              </a:spcAft>
              <a:buSzPts val="14600"/>
              <a:buNone/>
              <a:defRPr sz="14600"/>
            </a:lvl8pPr>
            <a:lvl9pPr lvl="8" algn="ctr">
              <a:spcBef>
                <a:spcPts val="0"/>
              </a:spcBef>
              <a:spcAft>
                <a:spcPts val="0"/>
              </a:spcAft>
              <a:buSzPts val="14600"/>
              <a:buNone/>
              <a:defRPr sz="14600"/>
            </a:lvl9pPr>
          </a:lstStyle>
          <a:p>
            <a:r>
              <a:t>xx%</a:t>
            </a:r>
          </a:p>
        </p:txBody>
      </p:sp>
      <p:sp>
        <p:nvSpPr>
          <p:cNvPr id="46" name="Google Shape;46;p11"/>
          <p:cNvSpPr txBox="1">
            <a:spLocks noGrp="1"/>
          </p:cNvSpPr>
          <p:nvPr>
            <p:ph type="body" idx="1"/>
          </p:nvPr>
        </p:nvSpPr>
        <p:spPr>
          <a:xfrm>
            <a:off x="389625" y="3660083"/>
            <a:ext cx="10650600" cy="1510500"/>
          </a:xfrm>
          <a:prstGeom prst="rect">
            <a:avLst/>
          </a:prstGeom>
        </p:spPr>
        <p:txBody>
          <a:bodyPr spcFirstLastPara="1" wrap="square" lIns="111575" tIns="111575" rIns="111575" bIns="111575" anchor="t" anchorCtr="0">
            <a:no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10590572" y="5414513"/>
            <a:ext cx="685800" cy="456900"/>
          </a:xfrm>
          <a:prstGeom prst="rect">
            <a:avLst/>
          </a:prstGeom>
        </p:spPr>
        <p:txBody>
          <a:bodyPr spcFirstLastPara="1" wrap="square" lIns="111575" tIns="111575" rIns="111575" bIns="111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9625" y="516723"/>
            <a:ext cx="10650600" cy="665100"/>
          </a:xfrm>
          <a:prstGeom prst="rect">
            <a:avLst/>
          </a:prstGeom>
          <a:noFill/>
          <a:ln>
            <a:noFill/>
          </a:ln>
        </p:spPr>
        <p:txBody>
          <a:bodyPr spcFirstLastPara="1" wrap="square" lIns="111575" tIns="111575" rIns="111575" bIns="111575" anchor="t" anchorCtr="0">
            <a:noAutofit/>
          </a:bodyPr>
          <a:lstStyle>
            <a:lvl1pPr lvl="0">
              <a:spcBef>
                <a:spcPts val="0"/>
              </a:spcBef>
              <a:spcAft>
                <a:spcPts val="0"/>
              </a:spcAft>
              <a:buClr>
                <a:schemeClr val="dk1"/>
              </a:buClr>
              <a:buSzPts val="3400"/>
              <a:buNone/>
              <a:defRPr sz="3400">
                <a:solidFill>
                  <a:schemeClr val="dk1"/>
                </a:solidFill>
              </a:defRPr>
            </a:lvl1pPr>
            <a:lvl2pPr lvl="1">
              <a:spcBef>
                <a:spcPts val="0"/>
              </a:spcBef>
              <a:spcAft>
                <a:spcPts val="0"/>
              </a:spcAft>
              <a:buClr>
                <a:schemeClr val="dk1"/>
              </a:buClr>
              <a:buSzPts val="3400"/>
              <a:buNone/>
              <a:defRPr sz="3400">
                <a:solidFill>
                  <a:schemeClr val="dk1"/>
                </a:solidFill>
              </a:defRPr>
            </a:lvl2pPr>
            <a:lvl3pPr lvl="2">
              <a:spcBef>
                <a:spcPts val="0"/>
              </a:spcBef>
              <a:spcAft>
                <a:spcPts val="0"/>
              </a:spcAft>
              <a:buClr>
                <a:schemeClr val="dk1"/>
              </a:buClr>
              <a:buSzPts val="3400"/>
              <a:buNone/>
              <a:defRPr sz="3400">
                <a:solidFill>
                  <a:schemeClr val="dk1"/>
                </a:solidFill>
              </a:defRPr>
            </a:lvl3pPr>
            <a:lvl4pPr lvl="3">
              <a:spcBef>
                <a:spcPts val="0"/>
              </a:spcBef>
              <a:spcAft>
                <a:spcPts val="0"/>
              </a:spcAft>
              <a:buClr>
                <a:schemeClr val="dk1"/>
              </a:buClr>
              <a:buSzPts val="3400"/>
              <a:buNone/>
              <a:defRPr sz="3400">
                <a:solidFill>
                  <a:schemeClr val="dk1"/>
                </a:solidFill>
              </a:defRPr>
            </a:lvl4pPr>
            <a:lvl5pPr lvl="4">
              <a:spcBef>
                <a:spcPts val="0"/>
              </a:spcBef>
              <a:spcAft>
                <a:spcPts val="0"/>
              </a:spcAft>
              <a:buClr>
                <a:schemeClr val="dk1"/>
              </a:buClr>
              <a:buSzPts val="3400"/>
              <a:buNone/>
              <a:defRPr sz="3400">
                <a:solidFill>
                  <a:schemeClr val="dk1"/>
                </a:solidFill>
              </a:defRPr>
            </a:lvl5pPr>
            <a:lvl6pPr lvl="5">
              <a:spcBef>
                <a:spcPts val="0"/>
              </a:spcBef>
              <a:spcAft>
                <a:spcPts val="0"/>
              </a:spcAft>
              <a:buClr>
                <a:schemeClr val="dk1"/>
              </a:buClr>
              <a:buSzPts val="3400"/>
              <a:buNone/>
              <a:defRPr sz="3400">
                <a:solidFill>
                  <a:schemeClr val="dk1"/>
                </a:solidFill>
              </a:defRPr>
            </a:lvl6pPr>
            <a:lvl7pPr lvl="6">
              <a:spcBef>
                <a:spcPts val="0"/>
              </a:spcBef>
              <a:spcAft>
                <a:spcPts val="0"/>
              </a:spcAft>
              <a:buClr>
                <a:schemeClr val="dk1"/>
              </a:buClr>
              <a:buSzPts val="3400"/>
              <a:buNone/>
              <a:defRPr sz="3400">
                <a:solidFill>
                  <a:schemeClr val="dk1"/>
                </a:solidFill>
              </a:defRPr>
            </a:lvl7pPr>
            <a:lvl8pPr lvl="7">
              <a:spcBef>
                <a:spcPts val="0"/>
              </a:spcBef>
              <a:spcAft>
                <a:spcPts val="0"/>
              </a:spcAft>
              <a:buClr>
                <a:schemeClr val="dk1"/>
              </a:buClr>
              <a:buSzPts val="3400"/>
              <a:buNone/>
              <a:defRPr sz="3400">
                <a:solidFill>
                  <a:schemeClr val="dk1"/>
                </a:solidFill>
              </a:defRPr>
            </a:lvl8pPr>
            <a:lvl9pPr lvl="8">
              <a:spcBef>
                <a:spcPts val="0"/>
              </a:spcBef>
              <a:spcAft>
                <a:spcPts val="0"/>
              </a:spcAft>
              <a:buClr>
                <a:schemeClr val="dk1"/>
              </a:buClr>
              <a:buSzPts val="3400"/>
              <a:buNone/>
              <a:defRPr sz="3400">
                <a:solidFill>
                  <a:schemeClr val="dk1"/>
                </a:solidFill>
              </a:defRPr>
            </a:lvl9pPr>
          </a:lstStyle>
          <a:p>
            <a:endParaRPr/>
          </a:p>
        </p:txBody>
      </p:sp>
      <p:sp>
        <p:nvSpPr>
          <p:cNvPr id="7" name="Google Shape;7;p1"/>
          <p:cNvSpPr txBox="1">
            <a:spLocks noGrp="1"/>
          </p:cNvSpPr>
          <p:nvPr>
            <p:ph type="body" idx="1"/>
          </p:nvPr>
        </p:nvSpPr>
        <p:spPr>
          <a:xfrm>
            <a:off x="389625" y="1338152"/>
            <a:ext cx="10650600" cy="3966900"/>
          </a:xfrm>
          <a:prstGeom prst="rect">
            <a:avLst/>
          </a:prstGeom>
          <a:noFill/>
          <a:ln>
            <a:noFill/>
          </a:ln>
        </p:spPr>
        <p:txBody>
          <a:bodyPr spcFirstLastPara="1" wrap="square" lIns="111575" tIns="111575" rIns="111575" bIns="111575"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10590572" y="5414513"/>
            <a:ext cx="685800" cy="456900"/>
          </a:xfrm>
          <a:prstGeom prst="rect">
            <a:avLst/>
          </a:prstGeom>
          <a:noFill/>
          <a:ln>
            <a:noFill/>
          </a:ln>
        </p:spPr>
        <p:txBody>
          <a:bodyPr spcFirstLastPara="1" wrap="square" lIns="111575" tIns="111575" rIns="111575" bIns="11157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53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3171" t="41996" r="16658" b="-3992"/>
          <a:stretch/>
        </p:blipFill>
        <p:spPr>
          <a:xfrm>
            <a:off x="-1" y="425"/>
            <a:ext cx="11430001" cy="5971750"/>
          </a:xfrm>
          <a:prstGeom prst="rect">
            <a:avLst/>
          </a:prstGeom>
          <a:noFill/>
          <a:ln>
            <a:noFill/>
          </a:ln>
        </p:spPr>
      </p:pic>
      <p:sp>
        <p:nvSpPr>
          <p:cNvPr id="55" name="Google Shape;55;p13"/>
          <p:cNvSpPr txBox="1"/>
          <p:nvPr/>
        </p:nvSpPr>
        <p:spPr>
          <a:xfrm>
            <a:off x="242706" y="2222265"/>
            <a:ext cx="7560300" cy="24141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0"/>
              </a:spcAft>
              <a:buClr>
                <a:schemeClr val="dk1"/>
              </a:buClr>
              <a:buSzPts val="1100"/>
              <a:buFont typeface="Arial"/>
              <a:buNone/>
            </a:pPr>
            <a:r>
              <a:rPr lang="en-GB" sz="4200" b="1" dirty="0">
                <a:solidFill>
                  <a:schemeClr val="lt1"/>
                </a:solidFill>
                <a:latin typeface="Onest"/>
                <a:ea typeface="Onest"/>
                <a:cs typeface="Onest"/>
                <a:sym typeface="Onest"/>
              </a:rPr>
              <a:t>Learning and improving across systems</a:t>
            </a:r>
            <a:endParaRPr sz="4200" b="1" dirty="0">
              <a:solidFill>
                <a:schemeClr val="lt1"/>
              </a:solidFill>
              <a:latin typeface="Onest"/>
              <a:ea typeface="Onest"/>
              <a:cs typeface="Onest"/>
              <a:sym typeface="Onest"/>
            </a:endParaRPr>
          </a:p>
          <a:p>
            <a:pPr>
              <a:lnSpc>
                <a:spcPct val="85000"/>
              </a:lnSpc>
            </a:pPr>
            <a:r>
              <a:rPr lang="en-GB" sz="4200" b="1" dirty="0">
                <a:solidFill>
                  <a:srgbClr val="BFD4DE"/>
                </a:solidFill>
                <a:latin typeface="Onest"/>
                <a:ea typeface="Onest"/>
                <a:cs typeface="Onest"/>
              </a:rPr>
              <a:t>Influencing plan</a:t>
            </a:r>
          </a:p>
        </p:txBody>
      </p:sp>
      <p:pic>
        <p:nvPicPr>
          <p:cNvPr id="56" name="Google Shape;56;p13"/>
          <p:cNvPicPr preferRelativeResize="0"/>
          <p:nvPr/>
        </p:nvPicPr>
        <p:blipFill>
          <a:blip r:embed="rId4">
            <a:alphaModFix/>
          </a:blip>
          <a:stretch>
            <a:fillRect/>
          </a:stretch>
        </p:blipFill>
        <p:spPr>
          <a:xfrm>
            <a:off x="460338" y="5082525"/>
            <a:ext cx="5872474" cy="43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D4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6297-0794-8E42-3BEE-118FA5F67BE6}"/>
              </a:ext>
            </a:extLst>
          </p:cNvPr>
          <p:cNvSpPr>
            <a:spLocks noGrp="1"/>
          </p:cNvSpPr>
          <p:nvPr>
            <p:ph type="title"/>
          </p:nvPr>
        </p:nvSpPr>
        <p:spPr>
          <a:xfrm>
            <a:off x="251973" y="260691"/>
            <a:ext cx="10650600" cy="665100"/>
          </a:xfrm>
        </p:spPr>
        <p:txBody>
          <a:bodyPr/>
          <a:lstStyle>
            <a:defPPr>
              <a:defRPr lang="en-US"/>
            </a:defPPr>
            <a:lvl1pPr marL="0" algn="l" defTabSz="835304" rtl="0" eaLnBrk="1" latinLnBrk="0" hangingPunct="1">
              <a:defRPr sz="1644" kern="1200">
                <a:solidFill>
                  <a:schemeClr val="tx1"/>
                </a:solidFill>
                <a:latin typeface="+mn-lt"/>
                <a:ea typeface="+mn-ea"/>
                <a:cs typeface="+mn-cs"/>
              </a:defRPr>
            </a:lvl1pPr>
            <a:lvl2pPr marL="417652" algn="l" defTabSz="835304" rtl="0" eaLnBrk="1" latinLnBrk="0" hangingPunct="1">
              <a:defRPr sz="1644" kern="1200">
                <a:solidFill>
                  <a:schemeClr val="tx1"/>
                </a:solidFill>
                <a:latin typeface="+mn-lt"/>
                <a:ea typeface="+mn-ea"/>
                <a:cs typeface="+mn-cs"/>
              </a:defRPr>
            </a:lvl2pPr>
            <a:lvl3pPr marL="835304" algn="l" defTabSz="835304" rtl="0" eaLnBrk="1" latinLnBrk="0" hangingPunct="1">
              <a:defRPr sz="1644" kern="1200">
                <a:solidFill>
                  <a:schemeClr val="tx1"/>
                </a:solidFill>
                <a:latin typeface="+mn-lt"/>
                <a:ea typeface="+mn-ea"/>
                <a:cs typeface="+mn-cs"/>
              </a:defRPr>
            </a:lvl3pPr>
            <a:lvl4pPr marL="1252957" algn="l" defTabSz="835304" rtl="0" eaLnBrk="1" latinLnBrk="0" hangingPunct="1">
              <a:defRPr sz="1644" kern="1200">
                <a:solidFill>
                  <a:schemeClr val="tx1"/>
                </a:solidFill>
                <a:latin typeface="+mn-lt"/>
                <a:ea typeface="+mn-ea"/>
                <a:cs typeface="+mn-cs"/>
              </a:defRPr>
            </a:lvl4pPr>
            <a:lvl5pPr marL="1670609" algn="l" defTabSz="835304" rtl="0" eaLnBrk="1" latinLnBrk="0" hangingPunct="1">
              <a:defRPr sz="1644" kern="1200">
                <a:solidFill>
                  <a:schemeClr val="tx1"/>
                </a:solidFill>
                <a:latin typeface="+mn-lt"/>
                <a:ea typeface="+mn-ea"/>
                <a:cs typeface="+mn-cs"/>
              </a:defRPr>
            </a:lvl5pPr>
            <a:lvl6pPr marL="2088261" algn="l" defTabSz="835304" rtl="0" eaLnBrk="1" latinLnBrk="0" hangingPunct="1">
              <a:defRPr sz="1644" kern="1200">
                <a:solidFill>
                  <a:schemeClr val="tx1"/>
                </a:solidFill>
                <a:latin typeface="+mn-lt"/>
                <a:ea typeface="+mn-ea"/>
                <a:cs typeface="+mn-cs"/>
              </a:defRPr>
            </a:lvl6pPr>
            <a:lvl7pPr marL="2505913" algn="l" defTabSz="835304" rtl="0" eaLnBrk="1" latinLnBrk="0" hangingPunct="1">
              <a:defRPr sz="1644" kern="1200">
                <a:solidFill>
                  <a:schemeClr val="tx1"/>
                </a:solidFill>
                <a:latin typeface="+mn-lt"/>
                <a:ea typeface="+mn-ea"/>
                <a:cs typeface="+mn-cs"/>
              </a:defRPr>
            </a:lvl7pPr>
            <a:lvl8pPr marL="2923565" algn="l" defTabSz="835304" rtl="0" eaLnBrk="1" latinLnBrk="0" hangingPunct="1">
              <a:defRPr sz="1644" kern="1200">
                <a:solidFill>
                  <a:schemeClr val="tx1"/>
                </a:solidFill>
                <a:latin typeface="+mn-lt"/>
                <a:ea typeface="+mn-ea"/>
                <a:cs typeface="+mn-cs"/>
              </a:defRPr>
            </a:lvl8pPr>
            <a:lvl9pPr marL="3341218" algn="l" defTabSz="835304" rtl="0" eaLnBrk="1" latinLnBrk="0" hangingPunct="1">
              <a:defRPr sz="1644" kern="1200">
                <a:solidFill>
                  <a:schemeClr val="tx1"/>
                </a:solidFill>
                <a:latin typeface="+mn-lt"/>
                <a:ea typeface="+mn-ea"/>
                <a:cs typeface="+mn-cs"/>
              </a:defRPr>
            </a:lvl9pPr>
          </a:lstStyle>
          <a:p>
            <a:r>
              <a:rPr lang="en-US" sz="4600" b="1" dirty="0">
                <a:solidFill>
                  <a:schemeClr val="bg2"/>
                </a:solidFill>
                <a:latin typeface="Onest"/>
              </a:rPr>
              <a:t>Areas we will cover</a:t>
            </a:r>
            <a:endParaRPr lang="en-US" dirty="0"/>
          </a:p>
        </p:txBody>
      </p:sp>
      <p:pic>
        <p:nvPicPr>
          <p:cNvPr id="4" name="Picture 3">
            <a:extLst>
              <a:ext uri="{FF2B5EF4-FFF2-40B4-BE49-F238E27FC236}">
                <a16:creationId xmlns:a16="http://schemas.microsoft.com/office/drawing/2014/main" id="{06EF94A9-4F2F-5F88-BB23-747936E15110}"/>
              </a:ext>
            </a:extLst>
          </p:cNvPr>
          <p:cNvPicPr>
            <a:picLocks noChangeAspect="1"/>
          </p:cNvPicPr>
          <p:nvPr/>
        </p:nvPicPr>
        <p:blipFill>
          <a:blip r:embed="rId3"/>
          <a:stretch>
            <a:fillRect/>
          </a:stretch>
        </p:blipFill>
        <p:spPr>
          <a:xfrm rot="15129174">
            <a:off x="4906989" y="-619260"/>
            <a:ext cx="11621121" cy="4296277"/>
          </a:xfrm>
          <a:prstGeom prst="rect">
            <a:avLst/>
          </a:prstGeom>
        </p:spPr>
      </p:pic>
      <p:sp>
        <p:nvSpPr>
          <p:cNvPr id="7" name="TextBox 6">
            <a:extLst>
              <a:ext uri="{FF2B5EF4-FFF2-40B4-BE49-F238E27FC236}">
                <a16:creationId xmlns:a16="http://schemas.microsoft.com/office/drawing/2014/main" id="{C87A484D-D785-4EAC-E71E-F6F0A9844B71}"/>
              </a:ext>
            </a:extLst>
          </p:cNvPr>
          <p:cNvSpPr txBox="1"/>
          <p:nvPr/>
        </p:nvSpPr>
        <p:spPr>
          <a:xfrm>
            <a:off x="251973" y="1422549"/>
            <a:ext cx="8340364" cy="3427861"/>
          </a:xfrm>
          <a:prstGeom prst="rect">
            <a:avLst/>
          </a:prstGeom>
          <a:noFill/>
        </p:spPr>
        <p:txBody>
          <a:bodyPr wrap="square">
            <a:spAutoFit/>
          </a:bodyPr>
          <a:lstStyle/>
          <a:p>
            <a:pPr>
              <a:lnSpc>
                <a:spcPct val="115000"/>
              </a:lnSpc>
              <a:spcAft>
                <a:spcPts val="800"/>
              </a:spcAft>
            </a:pPr>
            <a:r>
              <a:rPr lang="en-GB" sz="2000" b="1" kern="100" dirty="0">
                <a:latin typeface="Onest" panose="020B0604020202020204" charset="0"/>
                <a:ea typeface="Aptos" panose="020B0004020202020204" pitchFamily="34" charset="0"/>
                <a:cs typeface="Times New Roman" panose="02020603050405020304" pitchFamily="18" charset="0"/>
              </a:rPr>
              <a:t>I</a:t>
            </a:r>
            <a:r>
              <a:rPr lang="en-GB" sz="2000" b="1" kern="100" dirty="0">
                <a:effectLst/>
                <a:latin typeface="Onest" panose="020B0604020202020204" charset="0"/>
                <a:ea typeface="Aptos" panose="020B0004020202020204" pitchFamily="34" charset="0"/>
                <a:cs typeface="Times New Roman" panose="02020603050405020304" pitchFamily="18" charset="0"/>
              </a:rPr>
              <a:t>f there a person or a group of system partners that you want to bring onboard or influence, or someone you really come up against, the influencing plan looks at how you can find commonality to move the conversation into a different way</a:t>
            </a:r>
            <a:r>
              <a:rPr lang="en-GB" sz="2000" b="1" kern="100">
                <a:effectLst/>
                <a:latin typeface="Onest" panose="020B0604020202020204" charset="0"/>
                <a:ea typeface="Aptos" panose="020B0004020202020204" pitchFamily="34" charset="0"/>
                <a:cs typeface="Times New Roman" panose="02020603050405020304" pitchFamily="18" charset="0"/>
              </a:rPr>
              <a:t>. </a:t>
            </a:r>
            <a:br>
              <a:rPr lang="en-GB" sz="2000" b="1" kern="100">
                <a:effectLst/>
                <a:latin typeface="Onest" panose="020B0604020202020204" charset="0"/>
                <a:ea typeface="Aptos" panose="020B0004020202020204" pitchFamily="34" charset="0"/>
                <a:cs typeface="Times New Roman" panose="02020603050405020304" pitchFamily="18" charset="0"/>
              </a:rPr>
            </a:br>
            <a:endParaRPr lang="en-GB" sz="2000" b="1" kern="100" dirty="0">
              <a:effectLst/>
              <a:latin typeface="Onest" panose="020B060402020202020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sz="1800" kern="100" dirty="0">
                <a:effectLst/>
                <a:latin typeface="Onest" panose="020B0604020202020204" charset="0"/>
                <a:ea typeface="Aptos" panose="020B0004020202020204" pitchFamily="34" charset="0"/>
                <a:cs typeface="Times New Roman" panose="02020603050405020304" pitchFamily="18" charset="0"/>
              </a:rPr>
              <a:t>What is their current position on the issue? What do they think, feel and believe, and why   ​ ​</a:t>
            </a:r>
          </a:p>
          <a:p>
            <a:pPr marL="285750" indent="-285750">
              <a:lnSpc>
                <a:spcPct val="115000"/>
              </a:lnSpc>
              <a:spcAft>
                <a:spcPts val="800"/>
              </a:spcAft>
              <a:buFont typeface="Arial" panose="020B0604020202020204" pitchFamily="34" charset="0"/>
              <a:buChar char="•"/>
            </a:pPr>
            <a:r>
              <a:rPr lang="en-GB" sz="1800" kern="100" dirty="0">
                <a:effectLst/>
                <a:latin typeface="Onest" panose="020B0604020202020204" charset="0"/>
                <a:ea typeface="Aptos" panose="020B0004020202020204" pitchFamily="34" charset="0"/>
                <a:cs typeface="Times New Roman" panose="02020603050405020304" pitchFamily="18" charset="0"/>
              </a:rPr>
              <a:t>How much control do they have over the changes you want to happen? ​​ </a:t>
            </a:r>
          </a:p>
          <a:p>
            <a:pPr marL="285750" indent="-285750">
              <a:lnSpc>
                <a:spcPct val="115000"/>
              </a:lnSpc>
              <a:spcAft>
                <a:spcPts val="800"/>
              </a:spcAft>
              <a:buFont typeface="Arial" panose="020B0604020202020204" pitchFamily="34" charset="0"/>
              <a:buChar char="•"/>
            </a:pPr>
            <a:r>
              <a:rPr lang="en-GB" sz="1800" kern="100" dirty="0">
                <a:effectLst/>
                <a:latin typeface="Onest" panose="020B0604020202020204" charset="0"/>
                <a:ea typeface="Aptos" panose="020B0004020202020204" pitchFamily="34" charset="0"/>
                <a:cs typeface="Times New Roman" panose="02020603050405020304" pitchFamily="18" charset="0"/>
              </a:rPr>
              <a:t>What’s the ideal outcome? Worst? Something you’d be willing to accept? </a:t>
            </a:r>
          </a:p>
        </p:txBody>
      </p:sp>
    </p:spTree>
    <p:extLst>
      <p:ext uri="{BB962C8B-B14F-4D97-AF65-F5344CB8AC3E}">
        <p14:creationId xmlns:p14="http://schemas.microsoft.com/office/powerpoint/2010/main" val="375946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BEE124-DE76-CBF1-5BEF-A465AB7C0858}"/>
              </a:ext>
            </a:extLst>
          </p:cNvPr>
          <p:cNvSpPr txBox="1"/>
          <p:nvPr/>
        </p:nvSpPr>
        <p:spPr>
          <a:xfrm>
            <a:off x="388392" y="1970424"/>
            <a:ext cx="4529838" cy="3108543"/>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ffectLst/>
                <a:latin typeface="Onest" panose="020B0604020202020204" charset="0"/>
                <a:ea typeface="DengXian" panose="02010600030101010101" pitchFamily="2" charset="-122"/>
                <a:cs typeface="Arial" panose="020B0604020202020204" pitchFamily="34" charset="0"/>
              </a:rPr>
              <a:t>Context: What are some of the issues that you are seeing? </a:t>
            </a: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p:txBody>
      </p:sp>
      <p:pic>
        <p:nvPicPr>
          <p:cNvPr id="3" name="Picture 2" descr="A blue and green circle with a black background&#10;&#10;Description automatically generated">
            <a:extLst>
              <a:ext uri="{FF2B5EF4-FFF2-40B4-BE49-F238E27FC236}">
                <a16:creationId xmlns:a16="http://schemas.microsoft.com/office/drawing/2014/main" id="{19C3308C-DEDA-1383-07E7-BFFA978C57BC}"/>
              </a:ext>
            </a:extLst>
          </p:cNvPr>
          <p:cNvPicPr>
            <a:picLocks noChangeAspect="1"/>
          </p:cNvPicPr>
          <p:nvPr/>
        </p:nvPicPr>
        <p:blipFill>
          <a:blip r:embed="rId2"/>
          <a:stretch>
            <a:fillRect/>
          </a:stretch>
        </p:blipFill>
        <p:spPr>
          <a:xfrm>
            <a:off x="272012" y="5113914"/>
            <a:ext cx="5716965" cy="777697"/>
          </a:xfrm>
          <a:prstGeom prst="rect">
            <a:avLst/>
          </a:prstGeom>
        </p:spPr>
      </p:pic>
      <p:sp>
        <p:nvSpPr>
          <p:cNvPr id="2" name="TextBox 1">
            <a:extLst>
              <a:ext uri="{FF2B5EF4-FFF2-40B4-BE49-F238E27FC236}">
                <a16:creationId xmlns:a16="http://schemas.microsoft.com/office/drawing/2014/main" id="{FBB5B1AB-7C09-5196-B8FA-4278C650909D}"/>
              </a:ext>
            </a:extLst>
          </p:cNvPr>
          <p:cNvSpPr txBox="1"/>
          <p:nvPr/>
        </p:nvSpPr>
        <p:spPr>
          <a:xfrm>
            <a:off x="5237018" y="1887196"/>
            <a:ext cx="4902582" cy="1600438"/>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ffectLst/>
                <a:latin typeface="Onest" panose="020B0604020202020204" charset="0"/>
                <a:ea typeface="DengXian" panose="02010600030101010101" pitchFamily="2" charset="-122"/>
                <a:cs typeface="Arial" panose="020B0604020202020204" pitchFamily="34" charset="0"/>
              </a:rPr>
              <a:t>Who or what do you want to influence? </a:t>
            </a: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p:txBody>
      </p:sp>
      <p:sp>
        <p:nvSpPr>
          <p:cNvPr id="6" name="TextBox 5">
            <a:extLst>
              <a:ext uri="{FF2B5EF4-FFF2-40B4-BE49-F238E27FC236}">
                <a16:creationId xmlns:a16="http://schemas.microsoft.com/office/drawing/2014/main" id="{CB910950-3823-0BF7-05EC-577210DC3941}"/>
              </a:ext>
            </a:extLst>
          </p:cNvPr>
          <p:cNvSpPr txBox="1"/>
          <p:nvPr/>
        </p:nvSpPr>
        <p:spPr>
          <a:xfrm>
            <a:off x="5237018" y="3617028"/>
            <a:ext cx="4902582"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panose="020B0604020202020204" charset="0"/>
              </a:rPr>
              <a:t>What </a:t>
            </a:r>
            <a:r>
              <a:rPr lang="en-GB" dirty="0">
                <a:effectLst/>
                <a:latin typeface="Onest" panose="020B0604020202020204" charset="0"/>
                <a:ea typeface="DengXian" panose="02010600030101010101" pitchFamily="2" charset="-122"/>
                <a:cs typeface="Arial" panose="020B0604020202020204" pitchFamily="34" charset="0"/>
              </a:rPr>
              <a:t>do you want them to do, say or change?  </a:t>
            </a:r>
          </a:p>
          <a:p>
            <a:r>
              <a:rPr lang="en-GB" dirty="0">
                <a:latin typeface="Onest" panose="020B0604020202020204" charset="0"/>
              </a:rPr>
              <a:t> </a:t>
            </a: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p:txBody>
      </p:sp>
      <p:pic>
        <p:nvPicPr>
          <p:cNvPr id="7" name="Picture 6" descr="A group of colorful stars&#10;&#10;Description automatically generated">
            <a:extLst>
              <a:ext uri="{FF2B5EF4-FFF2-40B4-BE49-F238E27FC236}">
                <a16:creationId xmlns:a16="http://schemas.microsoft.com/office/drawing/2014/main" id="{766A85D3-660D-6A49-9FD1-A657A63E66E7}"/>
              </a:ext>
            </a:extLst>
          </p:cNvPr>
          <p:cNvPicPr>
            <a:picLocks noChangeAspect="1"/>
          </p:cNvPicPr>
          <p:nvPr/>
        </p:nvPicPr>
        <p:blipFill>
          <a:blip r:embed="rId3"/>
          <a:stretch>
            <a:fillRect/>
          </a:stretch>
        </p:blipFill>
        <p:spPr>
          <a:xfrm>
            <a:off x="3061525" y="-2217233"/>
            <a:ext cx="10566538" cy="4425565"/>
          </a:xfrm>
          <a:prstGeom prst="rect">
            <a:avLst/>
          </a:prstGeom>
        </p:spPr>
      </p:pic>
      <p:sp>
        <p:nvSpPr>
          <p:cNvPr id="8" name="Google Shape;75;p16">
            <a:extLst>
              <a:ext uri="{FF2B5EF4-FFF2-40B4-BE49-F238E27FC236}">
                <a16:creationId xmlns:a16="http://schemas.microsoft.com/office/drawing/2014/main" id="{194DE77E-0834-028A-497B-5277A7909B69}"/>
              </a:ext>
            </a:extLst>
          </p:cNvPr>
          <p:cNvSpPr txBox="1"/>
          <p:nvPr/>
        </p:nvSpPr>
        <p:spPr>
          <a:xfrm>
            <a:off x="314493" y="-193716"/>
            <a:ext cx="10675500" cy="2230709"/>
          </a:xfrm>
          <a:prstGeom prst="rect">
            <a:avLst/>
          </a:prstGeom>
          <a:noFill/>
          <a:ln>
            <a:noFill/>
          </a:ln>
        </p:spPr>
        <p:txBody>
          <a:bodyPr spcFirstLastPara="1" wrap="square" lIns="91425" tIns="91425" rIns="91425" bIns="91425" anchor="b" anchorCtr="0">
            <a:noAutofit/>
          </a:bodyPr>
          <a:lstStyle/>
          <a:p>
            <a:pPr>
              <a:lnSpc>
                <a:spcPct val="85000"/>
              </a:lnSpc>
            </a:pPr>
            <a:endParaRPr lang="en-GB" sz="4200" b="1" dirty="0">
              <a:solidFill>
                <a:srgbClr val="1E1E1E"/>
              </a:solidFill>
              <a:latin typeface="Onest"/>
              <a:ea typeface="Onest"/>
              <a:cs typeface="Onest"/>
              <a:sym typeface="Onest"/>
            </a:endParaRPr>
          </a:p>
          <a:p>
            <a:pPr>
              <a:lnSpc>
                <a:spcPct val="85000"/>
              </a:lnSpc>
            </a:pPr>
            <a:r>
              <a:rPr lang="en-GB" sz="4200" b="1" dirty="0">
                <a:solidFill>
                  <a:srgbClr val="1E1E1E"/>
                </a:solidFill>
                <a:latin typeface="Onest"/>
                <a:ea typeface="Onest"/>
                <a:cs typeface="Onest"/>
                <a:sym typeface="Onest"/>
              </a:rPr>
              <a:t>Influencing plan</a:t>
            </a:r>
            <a:br>
              <a:rPr lang="en-GB" sz="4200" b="1" dirty="0">
                <a:solidFill>
                  <a:srgbClr val="1E1E1E"/>
                </a:solidFill>
                <a:latin typeface="Onest"/>
                <a:ea typeface="Onest"/>
                <a:cs typeface="Onest"/>
                <a:sym typeface="Onest"/>
              </a:rPr>
            </a:br>
            <a:r>
              <a:rPr lang="en-GB" sz="3600" b="1" dirty="0">
                <a:solidFill>
                  <a:schemeClr val="tx2"/>
                </a:solidFill>
                <a:latin typeface="Onest"/>
                <a:ea typeface="Onest"/>
                <a:cs typeface="Onest"/>
                <a:sym typeface="Onest"/>
              </a:rPr>
              <a:t>What and who</a:t>
            </a:r>
            <a:endParaRPr lang="en-GB" sz="4200" b="1" dirty="0">
              <a:solidFill>
                <a:schemeClr val="tx2"/>
              </a:solidFill>
              <a:latin typeface="Onest"/>
              <a:ea typeface="Onest"/>
              <a:cs typeface="Onest"/>
              <a:sym typeface="Onest"/>
            </a:endParaRPr>
          </a:p>
        </p:txBody>
      </p:sp>
    </p:spTree>
    <p:extLst>
      <p:ext uri="{BB962C8B-B14F-4D97-AF65-F5344CB8AC3E}">
        <p14:creationId xmlns:p14="http://schemas.microsoft.com/office/powerpoint/2010/main" val="281756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circle with a black background&#10;&#10;Description automatically generated">
            <a:extLst>
              <a:ext uri="{FF2B5EF4-FFF2-40B4-BE49-F238E27FC236}">
                <a16:creationId xmlns:a16="http://schemas.microsoft.com/office/drawing/2014/main" id="{0234D0F4-8259-0FDA-9902-06F436EDBBFC}"/>
              </a:ext>
            </a:extLst>
          </p:cNvPr>
          <p:cNvPicPr>
            <a:picLocks noChangeAspect="1"/>
          </p:cNvPicPr>
          <p:nvPr/>
        </p:nvPicPr>
        <p:blipFill>
          <a:blip r:embed="rId2"/>
          <a:stretch>
            <a:fillRect/>
          </a:stretch>
        </p:blipFill>
        <p:spPr>
          <a:xfrm>
            <a:off x="201360" y="5098218"/>
            <a:ext cx="5716965" cy="777697"/>
          </a:xfrm>
          <a:prstGeom prst="rect">
            <a:avLst/>
          </a:prstGeom>
        </p:spPr>
      </p:pic>
      <p:pic>
        <p:nvPicPr>
          <p:cNvPr id="4" name="Picture 3" descr="A group of colorful stars&#10;&#10;Description automatically generated">
            <a:extLst>
              <a:ext uri="{FF2B5EF4-FFF2-40B4-BE49-F238E27FC236}">
                <a16:creationId xmlns:a16="http://schemas.microsoft.com/office/drawing/2014/main" id="{0A7F586B-A27F-0329-1188-A543664D36FC}"/>
              </a:ext>
            </a:extLst>
          </p:cNvPr>
          <p:cNvPicPr>
            <a:picLocks noChangeAspect="1"/>
          </p:cNvPicPr>
          <p:nvPr/>
        </p:nvPicPr>
        <p:blipFill>
          <a:blip r:embed="rId3"/>
          <a:stretch>
            <a:fillRect/>
          </a:stretch>
        </p:blipFill>
        <p:spPr>
          <a:xfrm>
            <a:off x="3061525" y="-2217233"/>
            <a:ext cx="10566538" cy="4425565"/>
          </a:xfrm>
          <a:prstGeom prst="rect">
            <a:avLst/>
          </a:prstGeom>
        </p:spPr>
      </p:pic>
      <p:sp>
        <p:nvSpPr>
          <p:cNvPr id="9" name="Google Shape;75;p16">
            <a:extLst>
              <a:ext uri="{FF2B5EF4-FFF2-40B4-BE49-F238E27FC236}">
                <a16:creationId xmlns:a16="http://schemas.microsoft.com/office/drawing/2014/main" id="{37DB1659-D09C-1DA8-D3B2-64CF917D3DB0}"/>
              </a:ext>
            </a:extLst>
          </p:cNvPr>
          <p:cNvSpPr txBox="1"/>
          <p:nvPr/>
        </p:nvSpPr>
        <p:spPr>
          <a:xfrm>
            <a:off x="314493" y="-193716"/>
            <a:ext cx="10675500" cy="2230709"/>
          </a:xfrm>
          <a:prstGeom prst="rect">
            <a:avLst/>
          </a:prstGeom>
          <a:noFill/>
          <a:ln>
            <a:noFill/>
          </a:ln>
        </p:spPr>
        <p:txBody>
          <a:bodyPr spcFirstLastPara="1" wrap="square" lIns="91425" tIns="91425" rIns="91425" bIns="91425" anchor="b" anchorCtr="0">
            <a:noAutofit/>
          </a:bodyPr>
          <a:lstStyle/>
          <a:p>
            <a:pPr>
              <a:lnSpc>
                <a:spcPct val="85000"/>
              </a:lnSpc>
            </a:pPr>
            <a:endParaRPr lang="en-GB" sz="4200" b="1" dirty="0">
              <a:solidFill>
                <a:srgbClr val="1E1E1E"/>
              </a:solidFill>
              <a:latin typeface="Onest"/>
              <a:ea typeface="Onest"/>
              <a:cs typeface="Onest"/>
              <a:sym typeface="Onest"/>
            </a:endParaRPr>
          </a:p>
          <a:p>
            <a:pPr>
              <a:lnSpc>
                <a:spcPct val="85000"/>
              </a:lnSpc>
            </a:pPr>
            <a:r>
              <a:rPr lang="en-GB" sz="4200" b="1" dirty="0">
                <a:solidFill>
                  <a:srgbClr val="1E1E1E"/>
                </a:solidFill>
                <a:latin typeface="Onest"/>
                <a:ea typeface="Onest"/>
                <a:cs typeface="Onest"/>
                <a:sym typeface="Onest"/>
              </a:rPr>
              <a:t>Influencing plan</a:t>
            </a:r>
            <a:br>
              <a:rPr lang="en-GB" sz="4200" b="1" dirty="0">
                <a:solidFill>
                  <a:srgbClr val="1E1E1E"/>
                </a:solidFill>
                <a:latin typeface="Onest"/>
                <a:ea typeface="Onest"/>
                <a:cs typeface="Onest"/>
                <a:sym typeface="Onest"/>
              </a:rPr>
            </a:br>
            <a:r>
              <a:rPr lang="en-GB" sz="3600" b="1" dirty="0">
                <a:solidFill>
                  <a:schemeClr val="tx2"/>
                </a:solidFill>
                <a:latin typeface="Onest"/>
                <a:ea typeface="Onest"/>
                <a:cs typeface="Onest"/>
                <a:sym typeface="Onest"/>
              </a:rPr>
              <a:t>Position, motivation and power</a:t>
            </a:r>
            <a:endParaRPr lang="en-GB" sz="4200" b="1" dirty="0">
              <a:solidFill>
                <a:schemeClr val="tx2"/>
              </a:solidFill>
              <a:latin typeface="Onest"/>
              <a:ea typeface="Onest"/>
              <a:cs typeface="Onest"/>
              <a:sym typeface="Onest"/>
            </a:endParaRPr>
          </a:p>
        </p:txBody>
      </p:sp>
      <p:sp>
        <p:nvSpPr>
          <p:cNvPr id="5" name="TextBox 4">
            <a:extLst>
              <a:ext uri="{FF2B5EF4-FFF2-40B4-BE49-F238E27FC236}">
                <a16:creationId xmlns:a16="http://schemas.microsoft.com/office/drawing/2014/main" id="{A358769D-99F9-F19D-7EFB-22BB5202EC5D}"/>
              </a:ext>
            </a:extLst>
          </p:cNvPr>
          <p:cNvSpPr txBox="1"/>
          <p:nvPr/>
        </p:nvSpPr>
        <p:spPr>
          <a:xfrm>
            <a:off x="388392" y="1970424"/>
            <a:ext cx="4529838" cy="3108543"/>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is their current position on the issue? What do they think, feel and believe, and why ? </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p:txBody>
      </p:sp>
      <p:sp>
        <p:nvSpPr>
          <p:cNvPr id="6" name="TextBox 5">
            <a:extLst>
              <a:ext uri="{FF2B5EF4-FFF2-40B4-BE49-F238E27FC236}">
                <a16:creationId xmlns:a16="http://schemas.microsoft.com/office/drawing/2014/main" id="{AF7B2A9A-0C48-A617-37E4-6A43B572FB00}"/>
              </a:ext>
            </a:extLst>
          </p:cNvPr>
          <p:cNvSpPr txBox="1"/>
          <p:nvPr/>
        </p:nvSpPr>
        <p:spPr>
          <a:xfrm>
            <a:off x="5212474" y="1950042"/>
            <a:ext cx="4529838" cy="1600438"/>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What do you know about their learning style, communication style, leadership style, conflict style? What don’t you know that might be important to find out ? </a:t>
            </a:r>
          </a:p>
          <a:p>
            <a:endParaRPr lang="en-GB" dirty="0">
              <a:latin typeface="Onest"/>
            </a:endParaRPr>
          </a:p>
          <a:p>
            <a:endParaRPr lang="en-GB" dirty="0">
              <a:latin typeface="Onest"/>
            </a:endParaRPr>
          </a:p>
          <a:p>
            <a:endParaRPr lang="en-GB" dirty="0">
              <a:latin typeface="Onest"/>
            </a:endParaRPr>
          </a:p>
        </p:txBody>
      </p:sp>
      <p:sp>
        <p:nvSpPr>
          <p:cNvPr id="7" name="TextBox 6">
            <a:extLst>
              <a:ext uri="{FF2B5EF4-FFF2-40B4-BE49-F238E27FC236}">
                <a16:creationId xmlns:a16="http://schemas.microsoft.com/office/drawing/2014/main" id="{9AC4CEEF-AE4F-D788-09B7-109275A9E016}"/>
              </a:ext>
            </a:extLst>
          </p:cNvPr>
          <p:cNvSpPr txBox="1"/>
          <p:nvPr/>
        </p:nvSpPr>
        <p:spPr>
          <a:xfrm>
            <a:off x="5212474" y="3713223"/>
            <a:ext cx="4529838"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How much control do they have over the changes you want to happen? What are the decision-making processes or lines of authority and power involved ? </a:t>
            </a:r>
          </a:p>
          <a:p>
            <a:endParaRPr lang="en-GB" dirty="0">
              <a:latin typeface="Onest"/>
            </a:endParaRPr>
          </a:p>
          <a:p>
            <a:endParaRPr lang="en-GB" dirty="0">
              <a:latin typeface="Onest"/>
            </a:endParaRPr>
          </a:p>
          <a:p>
            <a:endParaRPr lang="en-GB" dirty="0">
              <a:latin typeface="Onest"/>
            </a:endParaRPr>
          </a:p>
        </p:txBody>
      </p:sp>
    </p:spTree>
    <p:extLst>
      <p:ext uri="{BB962C8B-B14F-4D97-AF65-F5344CB8AC3E}">
        <p14:creationId xmlns:p14="http://schemas.microsoft.com/office/powerpoint/2010/main" val="45318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circle with a black background&#10;&#10;Description automatically generated">
            <a:extLst>
              <a:ext uri="{FF2B5EF4-FFF2-40B4-BE49-F238E27FC236}">
                <a16:creationId xmlns:a16="http://schemas.microsoft.com/office/drawing/2014/main" id="{0234D0F4-8259-0FDA-9902-06F436EDBBFC}"/>
              </a:ext>
            </a:extLst>
          </p:cNvPr>
          <p:cNvPicPr>
            <a:picLocks noChangeAspect="1"/>
          </p:cNvPicPr>
          <p:nvPr/>
        </p:nvPicPr>
        <p:blipFill>
          <a:blip r:embed="rId2"/>
          <a:stretch>
            <a:fillRect/>
          </a:stretch>
        </p:blipFill>
        <p:spPr>
          <a:xfrm>
            <a:off x="201360" y="5098218"/>
            <a:ext cx="5716965" cy="777697"/>
          </a:xfrm>
          <a:prstGeom prst="rect">
            <a:avLst/>
          </a:prstGeom>
        </p:spPr>
      </p:pic>
      <p:pic>
        <p:nvPicPr>
          <p:cNvPr id="4" name="Picture 3" descr="A group of colorful stars&#10;&#10;Description automatically generated">
            <a:extLst>
              <a:ext uri="{FF2B5EF4-FFF2-40B4-BE49-F238E27FC236}">
                <a16:creationId xmlns:a16="http://schemas.microsoft.com/office/drawing/2014/main" id="{0A7F586B-A27F-0329-1188-A543664D36FC}"/>
              </a:ext>
            </a:extLst>
          </p:cNvPr>
          <p:cNvPicPr>
            <a:picLocks noChangeAspect="1"/>
          </p:cNvPicPr>
          <p:nvPr/>
        </p:nvPicPr>
        <p:blipFill>
          <a:blip r:embed="rId3"/>
          <a:stretch>
            <a:fillRect/>
          </a:stretch>
        </p:blipFill>
        <p:spPr>
          <a:xfrm>
            <a:off x="3061525" y="-2217233"/>
            <a:ext cx="10566538" cy="4425565"/>
          </a:xfrm>
          <a:prstGeom prst="rect">
            <a:avLst/>
          </a:prstGeom>
        </p:spPr>
      </p:pic>
      <p:sp>
        <p:nvSpPr>
          <p:cNvPr id="9" name="Google Shape;75;p16">
            <a:extLst>
              <a:ext uri="{FF2B5EF4-FFF2-40B4-BE49-F238E27FC236}">
                <a16:creationId xmlns:a16="http://schemas.microsoft.com/office/drawing/2014/main" id="{37DB1659-D09C-1DA8-D3B2-64CF917D3DB0}"/>
              </a:ext>
            </a:extLst>
          </p:cNvPr>
          <p:cNvSpPr txBox="1"/>
          <p:nvPr/>
        </p:nvSpPr>
        <p:spPr>
          <a:xfrm>
            <a:off x="314493" y="-193716"/>
            <a:ext cx="10675500" cy="2230709"/>
          </a:xfrm>
          <a:prstGeom prst="rect">
            <a:avLst/>
          </a:prstGeom>
          <a:noFill/>
          <a:ln>
            <a:noFill/>
          </a:ln>
        </p:spPr>
        <p:txBody>
          <a:bodyPr spcFirstLastPara="1" wrap="square" lIns="91425" tIns="91425" rIns="91425" bIns="91425" anchor="b" anchorCtr="0">
            <a:noAutofit/>
          </a:bodyPr>
          <a:lstStyle/>
          <a:p>
            <a:pPr>
              <a:lnSpc>
                <a:spcPct val="85000"/>
              </a:lnSpc>
            </a:pPr>
            <a:endParaRPr lang="en-GB" sz="4200" b="1" dirty="0">
              <a:solidFill>
                <a:srgbClr val="1E1E1E"/>
              </a:solidFill>
              <a:latin typeface="Onest"/>
              <a:ea typeface="Onest"/>
              <a:cs typeface="Onest"/>
              <a:sym typeface="Onest"/>
            </a:endParaRPr>
          </a:p>
          <a:p>
            <a:pPr>
              <a:lnSpc>
                <a:spcPct val="85000"/>
              </a:lnSpc>
            </a:pPr>
            <a:r>
              <a:rPr lang="en-GB" sz="4200" b="1" dirty="0">
                <a:solidFill>
                  <a:srgbClr val="1E1E1E"/>
                </a:solidFill>
                <a:latin typeface="Onest"/>
                <a:ea typeface="Onest"/>
                <a:cs typeface="Onest"/>
                <a:sym typeface="Onest"/>
              </a:rPr>
              <a:t>Influencing plan</a:t>
            </a:r>
            <a:br>
              <a:rPr lang="en-GB" sz="4200" b="1" dirty="0">
                <a:solidFill>
                  <a:srgbClr val="1E1E1E"/>
                </a:solidFill>
                <a:latin typeface="Onest"/>
                <a:ea typeface="Onest"/>
                <a:cs typeface="Onest"/>
                <a:sym typeface="Onest"/>
              </a:rPr>
            </a:br>
            <a:r>
              <a:rPr lang="en-GB" sz="3600" b="1" dirty="0">
                <a:solidFill>
                  <a:schemeClr val="tx2"/>
                </a:solidFill>
                <a:latin typeface="Onest"/>
                <a:ea typeface="Onest"/>
                <a:cs typeface="Onest"/>
                <a:sym typeface="Onest"/>
              </a:rPr>
              <a:t>Understanding their point of view</a:t>
            </a:r>
            <a:endParaRPr lang="en-GB" sz="4200" b="1" dirty="0">
              <a:solidFill>
                <a:srgbClr val="1E1E1E"/>
              </a:solidFill>
              <a:latin typeface="Onest"/>
              <a:ea typeface="Onest"/>
              <a:cs typeface="Onest"/>
              <a:sym typeface="Onest"/>
            </a:endParaRPr>
          </a:p>
        </p:txBody>
      </p:sp>
      <p:sp>
        <p:nvSpPr>
          <p:cNvPr id="5" name="TextBox 4">
            <a:extLst>
              <a:ext uri="{FF2B5EF4-FFF2-40B4-BE49-F238E27FC236}">
                <a16:creationId xmlns:a16="http://schemas.microsoft.com/office/drawing/2014/main" id="{A358769D-99F9-F19D-7EFB-22BB5202EC5D}"/>
              </a:ext>
            </a:extLst>
          </p:cNvPr>
          <p:cNvSpPr txBox="1"/>
          <p:nvPr/>
        </p:nvSpPr>
        <p:spPr>
          <a:xfrm>
            <a:off x="388392" y="1970424"/>
            <a:ext cx="4529838" cy="2893100"/>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ffectLst/>
                <a:latin typeface="Onest" panose="020B0604020202020204" charset="0"/>
                <a:ea typeface="DengXian" panose="02010600030101010101" pitchFamily="2" charset="-122"/>
              </a:rPr>
              <a:t>Who or what currently influences them? What are their needs, interests, priorities?</a:t>
            </a:r>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p:txBody>
      </p:sp>
      <p:sp>
        <p:nvSpPr>
          <p:cNvPr id="6" name="TextBox 5">
            <a:extLst>
              <a:ext uri="{FF2B5EF4-FFF2-40B4-BE49-F238E27FC236}">
                <a16:creationId xmlns:a16="http://schemas.microsoft.com/office/drawing/2014/main" id="{AF7B2A9A-0C48-A617-37E4-6A43B572FB00}"/>
              </a:ext>
            </a:extLst>
          </p:cNvPr>
          <p:cNvSpPr txBox="1"/>
          <p:nvPr/>
        </p:nvSpPr>
        <p:spPr>
          <a:xfrm>
            <a:off x="5212474" y="1950042"/>
            <a:ext cx="4529838"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ffectLst/>
                <a:latin typeface="Onest" panose="020B0604020202020204" charset="0"/>
                <a:ea typeface="DengXian" panose="02010600030101010101" pitchFamily="2" charset="-122"/>
                <a:cs typeface="Arial" panose="020B0604020202020204" pitchFamily="34" charset="0"/>
              </a:rPr>
              <a:t>What’s the ideal outcome? Worst? Something you’d be willing to accept?  </a:t>
            </a: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p:txBody>
      </p:sp>
      <p:sp>
        <p:nvSpPr>
          <p:cNvPr id="7" name="TextBox 6">
            <a:extLst>
              <a:ext uri="{FF2B5EF4-FFF2-40B4-BE49-F238E27FC236}">
                <a16:creationId xmlns:a16="http://schemas.microsoft.com/office/drawing/2014/main" id="{9AC4CEEF-AE4F-D788-09B7-109275A9E016}"/>
              </a:ext>
            </a:extLst>
          </p:cNvPr>
          <p:cNvSpPr txBox="1"/>
          <p:nvPr/>
        </p:nvSpPr>
        <p:spPr>
          <a:xfrm>
            <a:off x="5212474" y="3526854"/>
            <a:ext cx="4529838" cy="1384995"/>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ffectLst/>
                <a:latin typeface="Onest" panose="020B0604020202020204" charset="0"/>
                <a:ea typeface="DengXian" panose="02010600030101010101" pitchFamily="2" charset="-122"/>
                <a:cs typeface="Arial" panose="020B0604020202020204" pitchFamily="34" charset="0"/>
              </a:rPr>
              <a:t>Can your ask be framed in terms of their needs, interests and priorities? Those of their influencers?  </a:t>
            </a:r>
          </a:p>
          <a:p>
            <a:endParaRPr lang="en-GB" dirty="0">
              <a:effectLst/>
              <a:latin typeface="Onest" panose="020B0604020202020204" charset="0"/>
              <a:ea typeface="DengXian" panose="02010600030101010101" pitchFamily="2" charset="-122"/>
              <a:cs typeface="Arial" panose="020B0604020202020204" pitchFamily="3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p:txBody>
      </p:sp>
    </p:spTree>
    <p:extLst>
      <p:ext uri="{BB962C8B-B14F-4D97-AF65-F5344CB8AC3E}">
        <p14:creationId xmlns:p14="http://schemas.microsoft.com/office/powerpoint/2010/main" val="290694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circle with a black background&#10;&#10;Description automatically generated">
            <a:extLst>
              <a:ext uri="{FF2B5EF4-FFF2-40B4-BE49-F238E27FC236}">
                <a16:creationId xmlns:a16="http://schemas.microsoft.com/office/drawing/2014/main" id="{0234D0F4-8259-0FDA-9902-06F436EDBBFC}"/>
              </a:ext>
            </a:extLst>
          </p:cNvPr>
          <p:cNvPicPr>
            <a:picLocks noChangeAspect="1"/>
          </p:cNvPicPr>
          <p:nvPr/>
        </p:nvPicPr>
        <p:blipFill>
          <a:blip r:embed="rId2"/>
          <a:stretch>
            <a:fillRect/>
          </a:stretch>
        </p:blipFill>
        <p:spPr>
          <a:xfrm>
            <a:off x="201360" y="5098218"/>
            <a:ext cx="5716965" cy="777697"/>
          </a:xfrm>
          <a:prstGeom prst="rect">
            <a:avLst/>
          </a:prstGeom>
        </p:spPr>
      </p:pic>
      <p:pic>
        <p:nvPicPr>
          <p:cNvPr id="4" name="Picture 3" descr="A group of colorful stars&#10;&#10;Description automatically generated">
            <a:extLst>
              <a:ext uri="{FF2B5EF4-FFF2-40B4-BE49-F238E27FC236}">
                <a16:creationId xmlns:a16="http://schemas.microsoft.com/office/drawing/2014/main" id="{0A7F586B-A27F-0329-1188-A543664D36FC}"/>
              </a:ext>
            </a:extLst>
          </p:cNvPr>
          <p:cNvPicPr>
            <a:picLocks noChangeAspect="1"/>
          </p:cNvPicPr>
          <p:nvPr/>
        </p:nvPicPr>
        <p:blipFill>
          <a:blip r:embed="rId3"/>
          <a:stretch>
            <a:fillRect/>
          </a:stretch>
        </p:blipFill>
        <p:spPr>
          <a:xfrm>
            <a:off x="3061525" y="-2217233"/>
            <a:ext cx="10566538" cy="4425565"/>
          </a:xfrm>
          <a:prstGeom prst="rect">
            <a:avLst/>
          </a:prstGeom>
        </p:spPr>
      </p:pic>
      <p:sp>
        <p:nvSpPr>
          <p:cNvPr id="9" name="Google Shape;75;p16">
            <a:extLst>
              <a:ext uri="{FF2B5EF4-FFF2-40B4-BE49-F238E27FC236}">
                <a16:creationId xmlns:a16="http://schemas.microsoft.com/office/drawing/2014/main" id="{37DB1659-D09C-1DA8-D3B2-64CF917D3DB0}"/>
              </a:ext>
            </a:extLst>
          </p:cNvPr>
          <p:cNvSpPr txBox="1"/>
          <p:nvPr/>
        </p:nvSpPr>
        <p:spPr>
          <a:xfrm>
            <a:off x="314493" y="-193716"/>
            <a:ext cx="10675500" cy="2230709"/>
          </a:xfrm>
          <a:prstGeom prst="rect">
            <a:avLst/>
          </a:prstGeom>
          <a:noFill/>
          <a:ln>
            <a:noFill/>
          </a:ln>
        </p:spPr>
        <p:txBody>
          <a:bodyPr spcFirstLastPara="1" wrap="square" lIns="91425" tIns="91425" rIns="91425" bIns="91425" anchor="b" anchorCtr="0">
            <a:noAutofit/>
          </a:bodyPr>
          <a:lstStyle/>
          <a:p>
            <a:pPr>
              <a:lnSpc>
                <a:spcPct val="85000"/>
              </a:lnSpc>
            </a:pPr>
            <a:endParaRPr lang="en-GB" sz="4200" b="1" dirty="0">
              <a:solidFill>
                <a:srgbClr val="1E1E1E"/>
              </a:solidFill>
              <a:latin typeface="Onest"/>
              <a:ea typeface="Onest"/>
              <a:cs typeface="Onest"/>
              <a:sym typeface="Onest"/>
            </a:endParaRPr>
          </a:p>
          <a:p>
            <a:pPr>
              <a:lnSpc>
                <a:spcPct val="85000"/>
              </a:lnSpc>
            </a:pPr>
            <a:r>
              <a:rPr lang="en-GB" sz="4200" b="1" dirty="0">
                <a:solidFill>
                  <a:srgbClr val="1E1E1E"/>
                </a:solidFill>
                <a:latin typeface="Onest"/>
                <a:ea typeface="Onest"/>
                <a:cs typeface="Onest"/>
                <a:sym typeface="Onest"/>
              </a:rPr>
              <a:t>Influencing plan</a:t>
            </a:r>
            <a:br>
              <a:rPr lang="en-GB" sz="4200" b="1" dirty="0">
                <a:solidFill>
                  <a:srgbClr val="1E1E1E"/>
                </a:solidFill>
                <a:latin typeface="Onest"/>
                <a:ea typeface="Onest"/>
                <a:cs typeface="Onest"/>
                <a:sym typeface="Onest"/>
              </a:rPr>
            </a:br>
            <a:r>
              <a:rPr lang="en-GB" sz="3600" b="1" dirty="0">
                <a:solidFill>
                  <a:schemeClr val="tx2"/>
                </a:solidFill>
                <a:latin typeface="Onest"/>
                <a:ea typeface="Onest"/>
                <a:cs typeface="Onest"/>
                <a:sym typeface="Onest"/>
              </a:rPr>
              <a:t>Creating a narrative</a:t>
            </a:r>
            <a:endParaRPr lang="en-GB" sz="4200" b="1" dirty="0">
              <a:solidFill>
                <a:srgbClr val="1E1E1E"/>
              </a:solidFill>
              <a:latin typeface="Onest"/>
              <a:ea typeface="Onest"/>
              <a:cs typeface="Onest"/>
              <a:sym typeface="Onest"/>
            </a:endParaRPr>
          </a:p>
        </p:txBody>
      </p:sp>
      <p:sp>
        <p:nvSpPr>
          <p:cNvPr id="5" name="TextBox 4">
            <a:extLst>
              <a:ext uri="{FF2B5EF4-FFF2-40B4-BE49-F238E27FC236}">
                <a16:creationId xmlns:a16="http://schemas.microsoft.com/office/drawing/2014/main" id="{A358769D-99F9-F19D-7EFB-22BB5202EC5D}"/>
              </a:ext>
            </a:extLst>
          </p:cNvPr>
          <p:cNvSpPr txBox="1"/>
          <p:nvPr/>
        </p:nvSpPr>
        <p:spPr>
          <a:xfrm>
            <a:off x="388392" y="1970424"/>
            <a:ext cx="4529838" cy="2893100"/>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How can you describe the change to people affected by it? What’s the story? </a:t>
            </a: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p:txBody>
      </p:sp>
      <p:sp>
        <p:nvSpPr>
          <p:cNvPr id="6" name="TextBox 5">
            <a:extLst>
              <a:ext uri="{FF2B5EF4-FFF2-40B4-BE49-F238E27FC236}">
                <a16:creationId xmlns:a16="http://schemas.microsoft.com/office/drawing/2014/main" id="{AF7B2A9A-0C48-A617-37E4-6A43B572FB00}"/>
              </a:ext>
            </a:extLst>
          </p:cNvPr>
          <p:cNvSpPr txBox="1"/>
          <p:nvPr/>
        </p:nvSpPr>
        <p:spPr>
          <a:xfrm>
            <a:off x="5212474" y="1950042"/>
            <a:ext cx="4529838" cy="2893100"/>
          </a:xfrm>
          <a:prstGeom prst="rect">
            <a:avLst/>
          </a:prstGeom>
          <a:noFill/>
          <a:ln>
            <a:solidFill>
              <a:srgbClr val="1E1E1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nest"/>
              </a:rPr>
              <a:t>How are these aligned to their personal (or organisational) styles, preferences and culture?</a:t>
            </a: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a:p>
            <a:endParaRPr lang="en-GB" dirty="0">
              <a:latin typeface="Onest" panose="020B0604020202020204" charset="0"/>
            </a:endParaRPr>
          </a:p>
        </p:txBody>
      </p:sp>
    </p:spTree>
    <p:extLst>
      <p:ext uri="{BB962C8B-B14F-4D97-AF65-F5344CB8AC3E}">
        <p14:creationId xmlns:p14="http://schemas.microsoft.com/office/powerpoint/2010/main" val="2303307398"/>
      </p:ext>
    </p:extLst>
  </p:cSld>
  <p:clrMapOvr>
    <a:masterClrMapping/>
  </p:clrMapOvr>
</p:sld>
</file>

<file path=ppt/theme/theme1.xml><?xml version="1.0" encoding="utf-8"?>
<a:theme xmlns:a="http://schemas.openxmlformats.org/drawingml/2006/main" name="Simple Light">
  <a:themeElements>
    <a:clrScheme name="Partnership theme">
      <a:dk1>
        <a:srgbClr val="3F353F"/>
      </a:dk1>
      <a:lt1>
        <a:srgbClr val="FFFFFF"/>
      </a:lt1>
      <a:dk2>
        <a:srgbClr val="3F353F"/>
      </a:dk2>
      <a:lt2>
        <a:srgbClr val="BFD4DE"/>
      </a:lt2>
      <a:accent1>
        <a:srgbClr val="9881EB"/>
      </a:accent1>
      <a:accent2>
        <a:srgbClr val="FABAB2"/>
      </a:accent2>
      <a:accent3>
        <a:srgbClr val="78909C"/>
      </a:accent3>
      <a:accent4>
        <a:srgbClr val="C800E8"/>
      </a:accent4>
      <a:accent5>
        <a:srgbClr val="1F999E"/>
      </a:accent5>
      <a:accent6>
        <a:srgbClr val="88F2DD"/>
      </a:accent6>
      <a:hlink>
        <a:srgbClr val="9881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4252C41A344141B4622A71E0F32FDA" ma:contentTypeVersion="15" ma:contentTypeDescription="Create a new document." ma:contentTypeScope="" ma:versionID="8664e5f1d4df54e17a779817119733c5">
  <xsd:schema xmlns:xsd="http://www.w3.org/2001/XMLSchema" xmlns:xs="http://www.w3.org/2001/XMLSchema" xmlns:p="http://schemas.microsoft.com/office/2006/metadata/properties" xmlns:ns2="f0523808-53c4-4ef9-a513-4fa6aa72f610" xmlns:ns3="c9f91c5d-49dc-4588-8a51-00a5859b946c" targetNamespace="http://schemas.microsoft.com/office/2006/metadata/properties" ma:root="true" ma:fieldsID="62afff8441d21fe7f24b4c1ec8802db5" ns2:_="" ns3:_="">
    <xsd:import namespace="f0523808-53c4-4ef9-a513-4fa6aa72f610"/>
    <xsd:import namespace="c9f91c5d-49dc-4588-8a51-00a5859b94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23808-53c4-4ef9-a513-4fa6aa72f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f91c5d-49dc-4588-8a51-00a5859b94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51a014f-3510-488d-83b3-081a742b22b9}" ma:internalName="TaxCatchAll" ma:showField="CatchAllData" ma:web="c9f91c5d-49dc-4588-8a51-00a5859b94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523808-53c4-4ef9-a513-4fa6aa72f610">
      <Terms xmlns="http://schemas.microsoft.com/office/infopath/2007/PartnerControls"/>
    </lcf76f155ced4ddcb4097134ff3c332f>
    <TaxCatchAll xmlns="c9f91c5d-49dc-4588-8a51-00a5859b946c" xsi:nil="true"/>
    <SharedWithUsers xmlns="c9f91c5d-49dc-4588-8a51-00a5859b946c">
      <UserInfo>
        <DisplayName>Victoria Binks</DisplayName>
        <AccountId>22</AccountId>
        <AccountType/>
      </UserInfo>
      <UserInfo>
        <DisplayName>Ruth Coustick-Deal</DisplayName>
        <AccountId>19</AccountId>
        <AccountType/>
      </UserInfo>
      <UserInfo>
        <DisplayName>Skeena Williamson</DisplayName>
        <AccountId>16</AccountId>
        <AccountType/>
      </UserInfo>
    </SharedWithUsers>
  </documentManagement>
</p:properties>
</file>

<file path=customXml/itemProps1.xml><?xml version="1.0" encoding="utf-8"?>
<ds:datastoreItem xmlns:ds="http://schemas.openxmlformats.org/officeDocument/2006/customXml" ds:itemID="{4DE06B4E-02F1-4B0D-83CA-39FECE4C15B7}">
  <ds:schemaRefs>
    <ds:schemaRef ds:uri="http://schemas.microsoft.com/sharepoint/v3/contenttype/forms"/>
  </ds:schemaRefs>
</ds:datastoreItem>
</file>

<file path=customXml/itemProps2.xml><?xml version="1.0" encoding="utf-8"?>
<ds:datastoreItem xmlns:ds="http://schemas.openxmlformats.org/officeDocument/2006/customXml" ds:itemID="{CE19F6A7-D11D-44AA-802B-451B22BBBA62}">
  <ds:schemaRefs>
    <ds:schemaRef ds:uri="c9f91c5d-49dc-4588-8a51-00a5859b946c"/>
    <ds:schemaRef ds:uri="f0523808-53c4-4ef9-a513-4fa6aa72f6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08C606-A9C7-4008-BFAF-18E8AAD2F380}">
  <ds:schemaRefs>
    <ds:schemaRef ds:uri="c9f91c5d-49dc-4588-8a51-00a5859b946c"/>
    <ds:schemaRef ds:uri="f0523808-53c4-4ef9-a513-4fa6aa72f6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333</Words>
  <Application>Microsoft Office PowerPoint</Application>
  <PresentationFormat>Custom</PresentationFormat>
  <Paragraphs>86</Paragraphs>
  <Slides>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Onest</vt:lpstr>
      <vt:lpstr>Simple Light</vt:lpstr>
      <vt:lpstr>PowerPoint Presentation</vt:lpstr>
      <vt:lpstr>Areas we will cover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Coustick-Deal</dc:creator>
  <cp:lastModifiedBy>Victoria Binks</cp:lastModifiedBy>
  <cp:revision>4</cp:revision>
  <dcterms:modified xsi:type="dcterms:W3CDTF">2024-06-17T15:55:25Z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0x010100454252C41A344141B4622A71E0F32FDA</vt:lpwstr>
  </property>
  <property fmtid="{D5CDD505-2E9C-101B-9397-08002B2CF9AE}" pid="3" name="MediaServiceImageTags">
    <vt:lpwstr/>
  </property>
</Properties>
</file>