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13623" r:id="rId6"/>
    <p:sldId id="276" r:id="rId7"/>
    <p:sldId id="269" r:id="rId8"/>
    <p:sldId id="274" r:id="rId9"/>
    <p:sldId id="13624" r:id="rId10"/>
  </p:sldIdLst>
  <p:sldSz cx="11430000" cy="5972175"/>
  <p:notesSz cx="6858000" cy="9144000"/>
  <p:embeddedFontLst>
    <p:embeddedFont>
      <p:font typeface="Onest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81">
          <p15:clr>
            <a:srgbClr val="747775"/>
          </p15:clr>
        </p15:guide>
        <p15:guide id="2" pos="36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3F353F"/>
    <a:srgbClr val="BF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62E93-5B5D-4BAB-72E8-2867298C27A8}" v="10" dt="2024-06-17T15:44:01.531"/>
    <p1510:client id="{7A970D81-8D05-4E15-3FD8-CDF637F0B535}" v="14" dt="2024-06-17T12:31:12.518"/>
    <p1510:client id="{998E7F8B-649E-4CC5-B574-2A01DF7A38DD}" v="3" dt="2024-06-17T15:47:14.791"/>
    <p1510:client id="{F2EBB860-9C19-9D86-3E01-A32FF77B3078}" v="85" dt="2024-06-17T12:49:34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8" y="67"/>
      </p:cViewPr>
      <p:guideLst>
        <p:guide orient="horz" pos="1881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inks" userId="a13a0eae-5b1f-4d4a-ba3c-bf6ca55a137c" providerId="ADAL" clId="{998E7F8B-649E-4CC5-B574-2A01DF7A38DD}"/>
    <pc:docChg chg="custSel modSld">
      <pc:chgData name="Victoria Binks" userId="a13a0eae-5b1f-4d4a-ba3c-bf6ca55a137c" providerId="ADAL" clId="{998E7F8B-649E-4CC5-B574-2A01DF7A38DD}" dt="2024-06-17T15:47:53.686" v="37" actId="1035"/>
      <pc:docMkLst>
        <pc:docMk/>
      </pc:docMkLst>
      <pc:sldChg chg="addSp delSp modSp mod">
        <pc:chgData name="Victoria Binks" userId="a13a0eae-5b1f-4d4a-ba3c-bf6ca55a137c" providerId="ADAL" clId="{998E7F8B-649E-4CC5-B574-2A01DF7A38DD}" dt="2024-06-17T15:47:45.463" v="26" actId="1035"/>
        <pc:sldMkLst>
          <pc:docMk/>
          <pc:sldMk cId="453185169" sldId="269"/>
        </pc:sldMkLst>
        <pc:spChg chg="mod">
          <ac:chgData name="Victoria Binks" userId="a13a0eae-5b1f-4d4a-ba3c-bf6ca55a137c" providerId="ADAL" clId="{998E7F8B-649E-4CC5-B574-2A01DF7A38DD}" dt="2024-06-17T15:47:45.463" v="26" actId="1035"/>
          <ac:spMkLst>
            <pc:docMk/>
            <pc:sldMk cId="453185169" sldId="269"/>
            <ac:spMk id="9" creationId="{37DB1659-D09C-1DA8-D3B2-64CF917D3DB0}"/>
          </ac:spMkLst>
        </pc:spChg>
        <pc:picChg chg="add mod">
          <ac:chgData name="Victoria Binks" userId="a13a0eae-5b1f-4d4a-ba3c-bf6ca55a137c" providerId="ADAL" clId="{998E7F8B-649E-4CC5-B574-2A01DF7A38DD}" dt="2024-06-17T15:46:34.231" v="1"/>
          <ac:picMkLst>
            <pc:docMk/>
            <pc:sldMk cId="453185169" sldId="269"/>
            <ac:picMk id="2" creationId="{BA49A365-3338-44D5-D756-66ABBE6AC502}"/>
          </ac:picMkLst>
        </pc:picChg>
        <pc:picChg chg="del">
          <ac:chgData name="Victoria Binks" userId="a13a0eae-5b1f-4d4a-ba3c-bf6ca55a137c" providerId="ADAL" clId="{998E7F8B-649E-4CC5-B574-2A01DF7A38DD}" dt="2024-06-17T15:46:33.625" v="0" actId="478"/>
          <ac:picMkLst>
            <pc:docMk/>
            <pc:sldMk cId="453185169" sldId="269"/>
            <ac:picMk id="4" creationId="{0A7F586B-A27F-0329-1188-A543664D36FC}"/>
          </ac:picMkLst>
        </pc:picChg>
      </pc:sldChg>
      <pc:sldChg chg="modSp mod">
        <pc:chgData name="Victoria Binks" userId="a13a0eae-5b1f-4d4a-ba3c-bf6ca55a137c" providerId="ADAL" clId="{998E7F8B-649E-4CC5-B574-2A01DF7A38DD}" dt="2024-06-17T15:47:26.682" v="15" actId="1037"/>
        <pc:sldMkLst>
          <pc:docMk/>
          <pc:sldMk cId="4147833823" sldId="274"/>
        </pc:sldMkLst>
        <pc:spChg chg="mod">
          <ac:chgData name="Victoria Binks" userId="a13a0eae-5b1f-4d4a-ba3c-bf6ca55a137c" providerId="ADAL" clId="{998E7F8B-649E-4CC5-B574-2A01DF7A38DD}" dt="2024-06-17T15:47:26.682" v="15" actId="1037"/>
          <ac:spMkLst>
            <pc:docMk/>
            <pc:sldMk cId="4147833823" sldId="274"/>
            <ac:spMk id="9" creationId="{37DB1659-D09C-1DA8-D3B2-64CF917D3DB0}"/>
          </ac:spMkLst>
        </pc:spChg>
      </pc:sldChg>
      <pc:sldChg chg="addSp delSp modSp mod">
        <pc:chgData name="Victoria Binks" userId="a13a0eae-5b1f-4d4a-ba3c-bf6ca55a137c" providerId="ADAL" clId="{998E7F8B-649E-4CC5-B574-2A01DF7A38DD}" dt="2024-06-17T15:47:53.686" v="37" actId="1035"/>
        <pc:sldMkLst>
          <pc:docMk/>
          <pc:sldMk cId="2817566990" sldId="276"/>
        </pc:sldMkLst>
        <pc:spChg chg="mod">
          <ac:chgData name="Victoria Binks" userId="a13a0eae-5b1f-4d4a-ba3c-bf6ca55a137c" providerId="ADAL" clId="{998E7F8B-649E-4CC5-B574-2A01DF7A38DD}" dt="2024-06-17T15:47:53.686" v="37" actId="1035"/>
          <ac:spMkLst>
            <pc:docMk/>
            <pc:sldMk cId="2817566990" sldId="276"/>
            <ac:spMk id="10" creationId="{20C6EE26-9E41-8809-5E7E-2627A39ED70A}"/>
          </ac:spMkLst>
        </pc:spChg>
        <pc:picChg chg="del">
          <ac:chgData name="Victoria Binks" userId="a13a0eae-5b1f-4d4a-ba3c-bf6ca55a137c" providerId="ADAL" clId="{998E7F8B-649E-4CC5-B574-2A01DF7A38DD}" dt="2024-06-17T15:47:14.429" v="4" actId="478"/>
          <ac:picMkLst>
            <pc:docMk/>
            <pc:sldMk cId="2817566990" sldId="276"/>
            <ac:picMk id="3" creationId="{19C3308C-DEDA-1383-07E7-BFFA978C57BC}"/>
          </ac:picMkLst>
        </pc:picChg>
        <pc:picChg chg="add mod">
          <ac:chgData name="Victoria Binks" userId="a13a0eae-5b1f-4d4a-ba3c-bf6ca55a137c" providerId="ADAL" clId="{998E7F8B-649E-4CC5-B574-2A01DF7A38DD}" dt="2024-06-17T15:46:42.697" v="3"/>
          <ac:picMkLst>
            <pc:docMk/>
            <pc:sldMk cId="2817566990" sldId="276"/>
            <ac:picMk id="4" creationId="{4E7DD5B5-CCA1-E32E-98A8-EE09321B6768}"/>
          </ac:picMkLst>
        </pc:picChg>
        <pc:picChg chg="add mod">
          <ac:chgData name="Victoria Binks" userId="a13a0eae-5b1f-4d4a-ba3c-bf6ca55a137c" providerId="ADAL" clId="{998E7F8B-649E-4CC5-B574-2A01DF7A38DD}" dt="2024-06-17T15:47:14.791" v="5"/>
          <ac:picMkLst>
            <pc:docMk/>
            <pc:sldMk cId="2817566990" sldId="276"/>
            <ac:picMk id="7" creationId="{2613EC59-63E4-1F52-541B-79D160C46E54}"/>
          </ac:picMkLst>
        </pc:picChg>
        <pc:picChg chg="del">
          <ac:chgData name="Victoria Binks" userId="a13a0eae-5b1f-4d4a-ba3c-bf6ca55a137c" providerId="ADAL" clId="{998E7F8B-649E-4CC5-B574-2A01DF7A38DD}" dt="2024-06-17T15:46:42.254" v="2" actId="478"/>
          <ac:picMkLst>
            <pc:docMk/>
            <pc:sldMk cId="2817566990" sldId="276"/>
            <ac:picMk id="8" creationId="{87218FE2-2301-2585-9BCF-7B92416308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7957" y="685800"/>
            <a:ext cx="6562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e5d03abd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638" y="685800"/>
            <a:ext cx="6562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e5d03abd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685800"/>
            <a:ext cx="65627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3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89635" y="864534"/>
            <a:ext cx="10650600" cy="2383200"/>
          </a:xfrm>
          <a:prstGeom prst="rect">
            <a:avLst/>
          </a:prstGeom>
        </p:spPr>
        <p:txBody>
          <a:bodyPr spcFirstLastPara="1" wrap="square" lIns="111575" tIns="111575" rIns="111575" bIns="111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89625" y="3290734"/>
            <a:ext cx="10650600" cy="9204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9C17-DC60-4EBE-95C5-F1C673CF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8D89-6D38-4B10-AEEE-28DBA952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6445A-29DC-4BA8-8788-78490DCE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2CF-EF22-43B7-B594-D90422BA650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F168F-90F6-4254-AC16-1732687B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A19C-12E6-4E2F-895A-20C972CC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FA74-E2AD-4B27-B33B-6DE1A23C2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2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89625" y="2497376"/>
            <a:ext cx="10650600" cy="9774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89625" y="516723"/>
            <a:ext cx="10650600" cy="6651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89625" y="1338152"/>
            <a:ext cx="4999800" cy="39669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040500" y="1338152"/>
            <a:ext cx="4999800" cy="39669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89625" y="516723"/>
            <a:ext cx="10650600" cy="6651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89625" y="645113"/>
            <a:ext cx="3510000" cy="877500"/>
          </a:xfrm>
          <a:prstGeom prst="rect">
            <a:avLst/>
          </a:prstGeom>
        </p:spPr>
        <p:txBody>
          <a:bodyPr spcFirstLastPara="1" wrap="square" lIns="111575" tIns="111575" rIns="111575" bIns="1115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89625" y="1613480"/>
            <a:ext cx="3510000" cy="36915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12813" y="522674"/>
            <a:ext cx="7959900" cy="4749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715000" y="-145"/>
            <a:ext cx="5715000" cy="59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575" tIns="111575" rIns="111575" bIns="111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31875" y="1431853"/>
            <a:ext cx="5056500" cy="1721100"/>
          </a:xfrm>
          <a:prstGeom prst="rect">
            <a:avLst/>
          </a:prstGeom>
        </p:spPr>
        <p:txBody>
          <a:bodyPr spcFirstLastPara="1" wrap="square" lIns="111575" tIns="111575" rIns="111575" bIns="111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31875" y="3254682"/>
            <a:ext cx="5056500" cy="14340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174375" y="840732"/>
            <a:ext cx="4796400" cy="42903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89625" y="4912168"/>
            <a:ext cx="7498500" cy="7026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89625" y="1284334"/>
            <a:ext cx="10650600" cy="2279700"/>
          </a:xfrm>
          <a:prstGeom prst="rect">
            <a:avLst/>
          </a:prstGeom>
        </p:spPr>
        <p:txBody>
          <a:bodyPr spcFirstLastPara="1" wrap="square" lIns="111575" tIns="111575" rIns="111575" bIns="1115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89625" y="3660083"/>
            <a:ext cx="10650600" cy="1510500"/>
          </a:xfrm>
          <a:prstGeom prst="rect">
            <a:avLst/>
          </a:prstGeom>
        </p:spPr>
        <p:txBody>
          <a:bodyPr spcFirstLastPara="1" wrap="square" lIns="111575" tIns="111575" rIns="111575" bIns="111575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9625" y="516723"/>
            <a:ext cx="106506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575" tIns="111575" rIns="111575" bIns="111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9625" y="1338152"/>
            <a:ext cx="10650600" cy="3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575" tIns="111575" rIns="111575" bIns="11157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590572" y="5414513"/>
            <a:ext cx="685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575" tIns="111575" rIns="111575" bIns="111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ash.harvard.edu/bitstream/handle/1/29314925/Public_Narrative_Collective_Action_and_Power.pdf?sequence=1&amp;isAllowed=y" TargetMode="External"/><Relationship Id="rId4" Type="http://schemas.openxmlformats.org/officeDocument/2006/relationships/hyperlink" Target="https://www.slideshare.net/slideshow/the-point-people-systems-canvas/12947315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53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3171" t="41996" r="16658" b="-3992"/>
          <a:stretch/>
        </p:blipFill>
        <p:spPr>
          <a:xfrm>
            <a:off x="-1" y="425"/>
            <a:ext cx="11430001" cy="59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42706" y="2222265"/>
            <a:ext cx="7560300" cy="24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200" b="1">
                <a:solidFill>
                  <a:schemeClr val="lt1"/>
                </a:solidFill>
                <a:latin typeface="Onest"/>
                <a:ea typeface="Onest"/>
                <a:cs typeface="Onest"/>
                <a:sym typeface="Onest"/>
              </a:rPr>
              <a:t>Learning and improving across systems</a:t>
            </a:r>
            <a:endParaRPr sz="4200" b="1">
              <a:solidFill>
                <a:schemeClr val="lt1"/>
              </a:solidFill>
              <a:latin typeface="Onest"/>
              <a:ea typeface="Onest"/>
              <a:cs typeface="Onest"/>
              <a:sym typeface="Onest"/>
            </a:endParaRPr>
          </a:p>
          <a:p>
            <a:pPr>
              <a:lnSpc>
                <a:spcPct val="85000"/>
              </a:lnSpc>
            </a:pPr>
            <a:r>
              <a:rPr lang="en-GB" sz="4200" b="1">
                <a:solidFill>
                  <a:srgbClr val="BFD4DE"/>
                </a:solidFill>
                <a:latin typeface="Onest"/>
                <a:ea typeface="Onest"/>
                <a:cs typeface="Onest"/>
              </a:rPr>
              <a:t>Narrative canvas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38" y="5082525"/>
            <a:ext cx="5872474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6297-0794-8E42-3BEE-118FA5F6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73" y="260691"/>
            <a:ext cx="10650600" cy="665100"/>
          </a:xfrm>
        </p:spPr>
        <p:txBody>
          <a:bodyPr/>
          <a:lstStyle>
            <a:defPPr>
              <a:defRPr lang="en-US"/>
            </a:defPPr>
            <a:lvl1pPr marL="0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652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5304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957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0609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88261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5913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3565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41218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b="1">
                <a:solidFill>
                  <a:schemeClr val="bg2"/>
                </a:solidFill>
                <a:latin typeface="Onest"/>
              </a:rPr>
              <a:t>Purpose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D376-0E05-8C45-16E5-DFDE30DD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73" y="2421228"/>
            <a:ext cx="8286720" cy="1854558"/>
          </a:xfrm>
        </p:spPr>
        <p:txBody>
          <a:bodyPr/>
          <a:lstStyle>
            <a:defPPr>
              <a:defRPr lang="en-US"/>
            </a:defPPr>
            <a:lvl1pPr marL="0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652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5304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957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0609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88261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5913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3565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41218" algn="l" defTabSz="835304" rtl="0" eaLnBrk="1" latinLnBrk="0" hangingPunct="1">
              <a:defRPr sz="16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sz="2400">
                <a:solidFill>
                  <a:schemeClr val="bg2"/>
                </a:solidFill>
                <a:latin typeface="Onest"/>
              </a:rPr>
              <a:t>This narrative canvas is for people to support develop narrative and the case for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F94A9-4F2F-5F88-BB23-747936E1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29174">
            <a:off x="4906989" y="-619260"/>
            <a:ext cx="11621121" cy="42962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0639A2-FAAE-EF2A-DB28-28351E473FCD}"/>
              </a:ext>
            </a:extLst>
          </p:cNvPr>
          <p:cNvSpPr txBox="1">
            <a:spLocks/>
          </p:cNvSpPr>
          <p:nvPr/>
        </p:nvSpPr>
        <p:spPr>
          <a:xfrm>
            <a:off x="251973" y="4958366"/>
            <a:ext cx="8286720" cy="75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575" tIns="111575" rIns="111575" bIns="111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-36830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17652" marR="0" lvl="1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835304" marR="0" lvl="2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252957" marR="0" lvl="3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670609" marR="0" lvl="4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088261" marR="0" lvl="5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505913" marR="0" lvl="6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2923565" marR="0" lvl="7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341218" marR="0" lvl="8" indent="-336550" algn="l" defTabSz="835304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644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indent="0">
              <a:lnSpc>
                <a:spcPct val="114999"/>
              </a:lnSpc>
              <a:buNone/>
            </a:pPr>
            <a:r>
              <a:rPr lang="en-GB" sz="1600">
                <a:solidFill>
                  <a:schemeClr val="bg2"/>
                </a:solidFill>
                <a:latin typeface="Onest"/>
              </a:rPr>
              <a:t>This was inspired by </a:t>
            </a:r>
            <a:r>
              <a:rPr lang="en-GB" sz="1600">
                <a:solidFill>
                  <a:schemeClr val="bg2"/>
                </a:solidFill>
                <a:latin typeface="One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 People System canvas</a:t>
            </a:r>
            <a:r>
              <a:rPr lang="en-US" sz="1600">
                <a:solidFill>
                  <a:schemeClr val="bg2"/>
                </a:solidFill>
                <a:latin typeface="Arial"/>
                <a:cs typeface="Arial"/>
              </a:rPr>
              <a:t> </a:t>
            </a:r>
            <a:br>
              <a:rPr lang="en-US" sz="160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1600">
                <a:solidFill>
                  <a:schemeClr val="bg2"/>
                </a:solidFill>
                <a:cs typeface="Arial"/>
              </a:rPr>
              <a:t>Further reading </a:t>
            </a:r>
            <a:r>
              <a:rPr lang="en-US" sz="1600">
                <a:solidFill>
                  <a:schemeClr val="bg2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Marshall Ganz: Story of Self, Us and Now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6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BEE124-DE76-CBF1-5BEF-A465AB7C0858}"/>
              </a:ext>
            </a:extLst>
          </p:cNvPr>
          <p:cNvSpPr txBox="1"/>
          <p:nvPr/>
        </p:nvSpPr>
        <p:spPr>
          <a:xfrm>
            <a:off x="388392" y="1970424"/>
            <a:ext cx="4529838" cy="3323987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What is motivating you in this change and what’s your authority? 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5B1AB-7C09-5196-B8FA-4278C650909D}"/>
              </a:ext>
            </a:extLst>
          </p:cNvPr>
          <p:cNvSpPr txBox="1"/>
          <p:nvPr/>
        </p:nvSpPr>
        <p:spPr>
          <a:xfrm>
            <a:off x="5609762" y="1912391"/>
            <a:ext cx="4529838" cy="1600438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What type of system are you working in?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10950-3823-0BF7-05EC-577210DC3941}"/>
              </a:ext>
            </a:extLst>
          </p:cNvPr>
          <p:cNvSpPr txBox="1"/>
          <p:nvPr/>
        </p:nvSpPr>
        <p:spPr>
          <a:xfrm>
            <a:off x="5609762" y="3728596"/>
            <a:ext cx="4529838" cy="1384995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Who do you need to involve?</a:t>
            </a:r>
          </a:p>
          <a:p>
            <a:r>
              <a:rPr lang="en-GB">
                <a:latin typeface="Onest"/>
              </a:rPr>
              <a:t> 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10" name="Google Shape;75;p16">
            <a:extLst>
              <a:ext uri="{FF2B5EF4-FFF2-40B4-BE49-F238E27FC236}">
                <a16:creationId xmlns:a16="http://schemas.microsoft.com/office/drawing/2014/main" id="{20C6EE26-9E41-8809-5E7E-2627A39ED70A}"/>
              </a:ext>
            </a:extLst>
          </p:cNvPr>
          <p:cNvSpPr txBox="1"/>
          <p:nvPr/>
        </p:nvSpPr>
        <p:spPr>
          <a:xfrm>
            <a:off x="314493" y="-276843"/>
            <a:ext cx="10675500" cy="223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85000"/>
              </a:lnSpc>
            </a:pPr>
            <a:endParaRPr lang="en-GB" sz="4200" b="1" dirty="0">
              <a:solidFill>
                <a:srgbClr val="1E1E1E"/>
              </a:solidFill>
              <a:latin typeface="Onest"/>
              <a:ea typeface="Onest"/>
              <a:cs typeface="Onest"/>
              <a:sym typeface="Onest"/>
            </a:endParaRPr>
          </a:p>
          <a:p>
            <a:pPr>
              <a:lnSpc>
                <a:spcPct val="85000"/>
              </a:lnSpc>
            </a:pPr>
            <a:r>
              <a:rPr lang="en-GB" sz="4200" b="1" dirty="0">
                <a:solidFill>
                  <a:srgbClr val="1E1E1E"/>
                </a:solidFill>
                <a:latin typeface="Onest"/>
                <a:ea typeface="Onest"/>
                <a:cs typeface="Onest"/>
                <a:sym typeface="Onest"/>
              </a:rPr>
              <a:t>Motivation</a:t>
            </a:r>
            <a:endParaRPr lang="en-GB" sz="4200" b="1" dirty="0">
              <a:solidFill>
                <a:srgbClr val="1E1E1E"/>
              </a:solidFill>
              <a:latin typeface="Onest"/>
              <a:ea typeface="Onest"/>
              <a:cs typeface="Onest"/>
            </a:endParaRPr>
          </a:p>
          <a:p>
            <a:pPr>
              <a:lnSpc>
                <a:spcPct val="85000"/>
              </a:lnSpc>
            </a:pPr>
            <a:r>
              <a:rPr lang="en-GB" sz="4200" b="1" dirty="0">
                <a:solidFill>
                  <a:schemeClr val="tx2"/>
                </a:solidFill>
                <a:latin typeface="Onest"/>
                <a:ea typeface="Onest"/>
                <a:cs typeface="Onest"/>
                <a:sym typeface="Onest"/>
              </a:rPr>
              <a:t>Self reflection</a:t>
            </a:r>
            <a:endParaRPr lang="en-GB" sz="4200" b="1" dirty="0">
              <a:solidFill>
                <a:srgbClr val="BFD4DE"/>
              </a:solidFill>
              <a:latin typeface="Onest"/>
              <a:ea typeface="Onest"/>
              <a:cs typeface="Onest"/>
            </a:endParaRPr>
          </a:p>
        </p:txBody>
      </p:sp>
      <p:pic>
        <p:nvPicPr>
          <p:cNvPr id="4" name="Picture 3" descr="A group of colorful stars&#10;&#10;Description automatically generated">
            <a:extLst>
              <a:ext uri="{FF2B5EF4-FFF2-40B4-BE49-F238E27FC236}">
                <a16:creationId xmlns:a16="http://schemas.microsoft.com/office/drawing/2014/main" id="{4E7DD5B5-CCA1-E32E-98A8-EE09321B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60" y="-2496507"/>
            <a:ext cx="10566538" cy="4425565"/>
          </a:xfrm>
          <a:prstGeom prst="rect">
            <a:avLst/>
          </a:prstGeom>
        </p:spPr>
      </p:pic>
      <p:pic>
        <p:nvPicPr>
          <p:cNvPr id="7" name="Picture 6" descr="A blue and green circle with a black background&#10;&#10;Description automatically generated">
            <a:extLst>
              <a:ext uri="{FF2B5EF4-FFF2-40B4-BE49-F238E27FC236}">
                <a16:creationId xmlns:a16="http://schemas.microsoft.com/office/drawing/2014/main" id="{2613EC59-63E4-1F52-541B-79D160C4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60" y="5098218"/>
            <a:ext cx="5716965" cy="7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circle with a black background&#10;&#10;Description automatically generated">
            <a:extLst>
              <a:ext uri="{FF2B5EF4-FFF2-40B4-BE49-F238E27FC236}">
                <a16:creationId xmlns:a16="http://schemas.microsoft.com/office/drawing/2014/main" id="{0234D0F4-8259-0FDA-9902-06F436ED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0" y="5098218"/>
            <a:ext cx="5716965" cy="777697"/>
          </a:xfrm>
          <a:prstGeom prst="rect">
            <a:avLst/>
          </a:prstGeom>
        </p:spPr>
      </p:pic>
      <p:sp>
        <p:nvSpPr>
          <p:cNvPr id="9" name="Google Shape;75;p16">
            <a:extLst>
              <a:ext uri="{FF2B5EF4-FFF2-40B4-BE49-F238E27FC236}">
                <a16:creationId xmlns:a16="http://schemas.microsoft.com/office/drawing/2014/main" id="{37DB1659-D09C-1DA8-D3B2-64CF917D3DB0}"/>
              </a:ext>
            </a:extLst>
          </p:cNvPr>
          <p:cNvSpPr txBox="1"/>
          <p:nvPr/>
        </p:nvSpPr>
        <p:spPr>
          <a:xfrm>
            <a:off x="314493" y="-276843"/>
            <a:ext cx="10675500" cy="223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85000"/>
              </a:lnSpc>
            </a:pPr>
            <a:endParaRPr lang="en-GB" sz="4200" b="1" dirty="0">
              <a:solidFill>
                <a:srgbClr val="1E1E1E"/>
              </a:solidFill>
              <a:latin typeface="Onest"/>
              <a:ea typeface="Onest"/>
              <a:cs typeface="Onest"/>
              <a:sym typeface="Onest"/>
            </a:endParaRPr>
          </a:p>
          <a:p>
            <a:pPr>
              <a:lnSpc>
                <a:spcPct val="85000"/>
              </a:lnSpc>
            </a:pPr>
            <a:r>
              <a:rPr lang="en-GB" sz="4200" b="1" dirty="0">
                <a:solidFill>
                  <a:srgbClr val="1E1E1E"/>
                </a:solidFill>
                <a:latin typeface="Onest"/>
                <a:ea typeface="Onest"/>
                <a:cs typeface="Onest"/>
                <a:sym typeface="Onest"/>
              </a:rPr>
              <a:t>Current landscape</a:t>
            </a:r>
          </a:p>
          <a:p>
            <a:pPr>
              <a:lnSpc>
                <a:spcPct val="85000"/>
              </a:lnSpc>
            </a:pPr>
            <a:r>
              <a:rPr lang="en-GB" sz="4200" b="1" dirty="0">
                <a:solidFill>
                  <a:schemeClr val="tx2"/>
                </a:solidFill>
                <a:latin typeface="Onest"/>
                <a:ea typeface="Onest"/>
                <a:cs typeface="Onest"/>
                <a:sym typeface="Onest"/>
              </a:rPr>
              <a:t>Mapping now</a:t>
            </a:r>
            <a:endParaRPr lang="en-GB" sz="4200" b="1" dirty="0">
              <a:solidFill>
                <a:srgbClr val="BFD4DE"/>
              </a:solidFill>
              <a:latin typeface="Onest"/>
              <a:ea typeface="Onest"/>
              <a:cs typeface="Ones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8769D-99F9-F19D-7EFB-22BB5202EC5D}"/>
              </a:ext>
            </a:extLst>
          </p:cNvPr>
          <p:cNvSpPr txBox="1"/>
          <p:nvPr/>
        </p:nvSpPr>
        <p:spPr>
          <a:xfrm>
            <a:off x="388392" y="1970424"/>
            <a:ext cx="4529838" cy="3108543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What are the current beliefs and values about change?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B2A9A-0C48-A617-37E4-6A43B572FB00}"/>
              </a:ext>
            </a:extLst>
          </p:cNvPr>
          <p:cNvSpPr txBox="1"/>
          <p:nvPr/>
        </p:nvSpPr>
        <p:spPr>
          <a:xfrm>
            <a:off x="5212474" y="1950042"/>
            <a:ext cx="4529838" cy="1600438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What are the current principles and narratives that need to change?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4CEEF-AE4F-D788-09B7-109275A9E016}"/>
              </a:ext>
            </a:extLst>
          </p:cNvPr>
          <p:cNvSpPr txBox="1"/>
          <p:nvPr/>
        </p:nvSpPr>
        <p:spPr>
          <a:xfrm>
            <a:off x="5212474" y="3713223"/>
            <a:ext cx="4529838" cy="1384995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Where will there be resistance? How will you cope with this?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pic>
        <p:nvPicPr>
          <p:cNvPr id="2" name="Picture 1" descr="A group of colorful stars&#10;&#10;Description automatically generated">
            <a:extLst>
              <a:ext uri="{FF2B5EF4-FFF2-40B4-BE49-F238E27FC236}">
                <a16:creationId xmlns:a16="http://schemas.microsoft.com/office/drawing/2014/main" id="{BA49A365-3338-44D5-D756-66ABBE6A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60" y="-2496507"/>
            <a:ext cx="10566538" cy="44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8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circle with a black background&#10;&#10;Description automatically generated">
            <a:extLst>
              <a:ext uri="{FF2B5EF4-FFF2-40B4-BE49-F238E27FC236}">
                <a16:creationId xmlns:a16="http://schemas.microsoft.com/office/drawing/2014/main" id="{0234D0F4-8259-0FDA-9902-06F436ED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0" y="5098218"/>
            <a:ext cx="5716965" cy="777697"/>
          </a:xfrm>
          <a:prstGeom prst="rect">
            <a:avLst/>
          </a:prstGeom>
        </p:spPr>
      </p:pic>
      <p:pic>
        <p:nvPicPr>
          <p:cNvPr id="4" name="Picture 3" descr="A group of colorful stars&#10;&#10;Description automatically generated">
            <a:extLst>
              <a:ext uri="{FF2B5EF4-FFF2-40B4-BE49-F238E27FC236}">
                <a16:creationId xmlns:a16="http://schemas.microsoft.com/office/drawing/2014/main" id="{0A7F586B-A27F-0329-1188-A543664D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60" y="-2496507"/>
            <a:ext cx="10566538" cy="4425565"/>
          </a:xfrm>
          <a:prstGeom prst="rect">
            <a:avLst/>
          </a:prstGeom>
        </p:spPr>
      </p:pic>
      <p:sp>
        <p:nvSpPr>
          <p:cNvPr id="9" name="Google Shape;75;p16">
            <a:extLst>
              <a:ext uri="{FF2B5EF4-FFF2-40B4-BE49-F238E27FC236}">
                <a16:creationId xmlns:a16="http://schemas.microsoft.com/office/drawing/2014/main" id="{37DB1659-D09C-1DA8-D3B2-64CF917D3DB0}"/>
              </a:ext>
            </a:extLst>
          </p:cNvPr>
          <p:cNvSpPr txBox="1"/>
          <p:nvPr/>
        </p:nvSpPr>
        <p:spPr>
          <a:xfrm>
            <a:off x="295821" y="-279647"/>
            <a:ext cx="10675500" cy="223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en-GB" sz="4200" b="1" dirty="0">
                <a:solidFill>
                  <a:srgbClr val="1E1E1E"/>
                </a:solidFill>
                <a:latin typeface="Onest"/>
                <a:ea typeface="Onest"/>
                <a:cs typeface="Onest"/>
                <a:sym typeface="Onest"/>
              </a:rPr>
              <a:t>What needs to change?</a:t>
            </a:r>
          </a:p>
          <a:p>
            <a:pPr>
              <a:lnSpc>
                <a:spcPct val="85000"/>
              </a:lnSpc>
            </a:pPr>
            <a:r>
              <a:rPr lang="en-GB" sz="4200" b="1" dirty="0">
                <a:solidFill>
                  <a:schemeClr val="tx2"/>
                </a:solidFill>
              </a:rPr>
              <a:t>Mapping future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8769D-99F9-F19D-7EFB-22BB5202EC5D}"/>
              </a:ext>
            </a:extLst>
          </p:cNvPr>
          <p:cNvSpPr txBox="1"/>
          <p:nvPr/>
        </p:nvSpPr>
        <p:spPr>
          <a:xfrm>
            <a:off x="388392" y="1970424"/>
            <a:ext cx="4529838" cy="3108543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What needs changing to get there? </a:t>
            </a:r>
            <a:r>
              <a:rPr lang="en-GB" err="1">
                <a:latin typeface="Onest"/>
              </a:rPr>
              <a:t>Eg</a:t>
            </a:r>
            <a:r>
              <a:rPr lang="en-GB">
                <a:latin typeface="Onest"/>
              </a:rPr>
              <a:t> processes, behaviours, information flows, relationships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B2A9A-0C48-A617-37E4-6A43B572FB00}"/>
              </a:ext>
            </a:extLst>
          </p:cNvPr>
          <p:cNvSpPr txBox="1"/>
          <p:nvPr/>
        </p:nvSpPr>
        <p:spPr>
          <a:xfrm>
            <a:off x="5212474" y="1950042"/>
            <a:ext cx="4529838" cy="1384995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Describe what is going to look and feel different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4CEEF-AE4F-D788-09B7-109275A9E016}"/>
              </a:ext>
            </a:extLst>
          </p:cNvPr>
          <p:cNvSpPr txBox="1"/>
          <p:nvPr/>
        </p:nvSpPr>
        <p:spPr>
          <a:xfrm>
            <a:off x="5212474" y="3580948"/>
            <a:ext cx="4529838" cy="1384995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What is the new shared mission?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</p:spTree>
    <p:extLst>
      <p:ext uri="{BB962C8B-B14F-4D97-AF65-F5344CB8AC3E}">
        <p14:creationId xmlns:p14="http://schemas.microsoft.com/office/powerpoint/2010/main" val="414783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circle with a black background&#10;&#10;Description automatically generated">
            <a:extLst>
              <a:ext uri="{FF2B5EF4-FFF2-40B4-BE49-F238E27FC236}">
                <a16:creationId xmlns:a16="http://schemas.microsoft.com/office/drawing/2014/main" id="{0234D0F4-8259-0FDA-9902-06F436ED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0" y="5098218"/>
            <a:ext cx="5716965" cy="777697"/>
          </a:xfrm>
          <a:prstGeom prst="rect">
            <a:avLst/>
          </a:prstGeom>
        </p:spPr>
      </p:pic>
      <p:pic>
        <p:nvPicPr>
          <p:cNvPr id="4" name="Picture 3" descr="A group of colorful stars&#10;&#10;Description automatically generated">
            <a:extLst>
              <a:ext uri="{FF2B5EF4-FFF2-40B4-BE49-F238E27FC236}">
                <a16:creationId xmlns:a16="http://schemas.microsoft.com/office/drawing/2014/main" id="{0A7F586B-A27F-0329-1188-A543664D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60" y="-2496507"/>
            <a:ext cx="10566538" cy="4425565"/>
          </a:xfrm>
          <a:prstGeom prst="rect">
            <a:avLst/>
          </a:prstGeom>
        </p:spPr>
      </p:pic>
      <p:sp>
        <p:nvSpPr>
          <p:cNvPr id="9" name="Google Shape;75;p16">
            <a:extLst>
              <a:ext uri="{FF2B5EF4-FFF2-40B4-BE49-F238E27FC236}">
                <a16:creationId xmlns:a16="http://schemas.microsoft.com/office/drawing/2014/main" id="{37DB1659-D09C-1DA8-D3B2-64CF917D3DB0}"/>
              </a:ext>
            </a:extLst>
          </p:cNvPr>
          <p:cNvSpPr txBox="1"/>
          <p:nvPr/>
        </p:nvSpPr>
        <p:spPr>
          <a:xfrm>
            <a:off x="378948" y="-279647"/>
            <a:ext cx="10675500" cy="223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85000"/>
              </a:lnSpc>
            </a:pPr>
            <a:endParaRPr lang="en-GB" sz="4200" b="1">
              <a:solidFill>
                <a:srgbClr val="1E1E1E"/>
              </a:solidFill>
              <a:latin typeface="Onest"/>
              <a:ea typeface="Onest"/>
              <a:cs typeface="Onest"/>
              <a:sym typeface="Onest"/>
            </a:endParaRPr>
          </a:p>
          <a:p>
            <a:pPr>
              <a:lnSpc>
                <a:spcPct val="85000"/>
              </a:lnSpc>
            </a:pPr>
            <a:endParaRPr lang="en-GB" sz="4200" b="1">
              <a:solidFill>
                <a:srgbClr val="1E1E1E"/>
              </a:solidFill>
              <a:latin typeface="Onest"/>
              <a:ea typeface="Onest"/>
              <a:cs typeface="Onest"/>
              <a:sym typeface="Onest"/>
            </a:endParaRPr>
          </a:p>
          <a:p>
            <a:pPr>
              <a:lnSpc>
                <a:spcPct val="85000"/>
              </a:lnSpc>
            </a:pPr>
            <a:endParaRPr lang="en-GB" sz="4200" b="1">
              <a:solidFill>
                <a:srgbClr val="1E1E1E"/>
              </a:solidFill>
              <a:latin typeface="Onest"/>
              <a:ea typeface="Onest"/>
              <a:cs typeface="Onest"/>
              <a:sym typeface="Onest"/>
            </a:endParaRPr>
          </a:p>
          <a:p>
            <a:pPr>
              <a:lnSpc>
                <a:spcPct val="85000"/>
              </a:lnSpc>
            </a:pPr>
            <a:endParaRPr lang="en-GB" sz="4200" b="1">
              <a:solidFill>
                <a:srgbClr val="1E1E1E"/>
              </a:solidFill>
              <a:latin typeface="Onest"/>
              <a:ea typeface="Onest"/>
              <a:cs typeface="Onest"/>
              <a:sym typeface="Onest"/>
            </a:endParaRPr>
          </a:p>
          <a:p>
            <a:pPr>
              <a:lnSpc>
                <a:spcPct val="85000"/>
              </a:lnSpc>
            </a:pPr>
            <a:r>
              <a:rPr lang="en-GB" sz="4200" b="1">
                <a:solidFill>
                  <a:srgbClr val="1E1E1E"/>
                </a:solidFill>
                <a:latin typeface="Onest"/>
                <a:ea typeface="Onest"/>
                <a:cs typeface="Onest"/>
                <a:sym typeface="Onest"/>
              </a:rPr>
              <a:t>Building community</a:t>
            </a:r>
          </a:p>
          <a:p>
            <a:pPr>
              <a:lnSpc>
                <a:spcPct val="85000"/>
              </a:lnSpc>
            </a:pPr>
            <a:r>
              <a:rPr lang="en-GB" sz="4200" b="1">
                <a:solidFill>
                  <a:schemeClr val="tx2"/>
                </a:solidFill>
              </a:rPr>
              <a:t>Mobilising others  </a:t>
            </a:r>
            <a:endParaRPr lang="en-GB" sz="4200" b="1">
              <a:solidFill>
                <a:srgbClr val="1E1E1E"/>
              </a:solidFill>
              <a:latin typeface="Ones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8769D-99F9-F19D-7EFB-22BB5202EC5D}"/>
              </a:ext>
            </a:extLst>
          </p:cNvPr>
          <p:cNvSpPr txBox="1"/>
          <p:nvPr/>
        </p:nvSpPr>
        <p:spPr>
          <a:xfrm>
            <a:off x="388392" y="1970424"/>
            <a:ext cx="4529838" cy="3108543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How can you describe the change to people affected by it? What’s the story? 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B2A9A-0C48-A617-37E4-6A43B572FB00}"/>
              </a:ext>
            </a:extLst>
          </p:cNvPr>
          <p:cNvSpPr txBox="1"/>
          <p:nvPr/>
        </p:nvSpPr>
        <p:spPr>
          <a:xfrm>
            <a:off x="5212474" y="1950042"/>
            <a:ext cx="4529838" cy="1384995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Who can help you?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4CEEF-AE4F-D788-09B7-109275A9E016}"/>
              </a:ext>
            </a:extLst>
          </p:cNvPr>
          <p:cNvSpPr txBox="1"/>
          <p:nvPr/>
        </p:nvSpPr>
        <p:spPr>
          <a:xfrm>
            <a:off x="5212474" y="3580948"/>
            <a:ext cx="4529838" cy="1384995"/>
          </a:xfrm>
          <a:prstGeom prst="rect">
            <a:avLst/>
          </a:prstGeom>
          <a:noFill/>
          <a:ln>
            <a:solidFill>
              <a:srgbClr val="1E1E1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Onest"/>
              </a:rPr>
              <a:t>What is the new shared mission?</a:t>
            </a: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  <a:p>
            <a:endParaRPr lang="en-GB">
              <a:latin typeface="Onest"/>
            </a:endParaRPr>
          </a:p>
        </p:txBody>
      </p:sp>
    </p:spTree>
    <p:extLst>
      <p:ext uri="{BB962C8B-B14F-4D97-AF65-F5344CB8AC3E}">
        <p14:creationId xmlns:p14="http://schemas.microsoft.com/office/powerpoint/2010/main" val="36012437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artnership theme">
      <a:dk1>
        <a:srgbClr val="3F353F"/>
      </a:dk1>
      <a:lt1>
        <a:srgbClr val="FFFFFF"/>
      </a:lt1>
      <a:dk2>
        <a:srgbClr val="3F353F"/>
      </a:dk2>
      <a:lt2>
        <a:srgbClr val="BFD4DE"/>
      </a:lt2>
      <a:accent1>
        <a:srgbClr val="9881EB"/>
      </a:accent1>
      <a:accent2>
        <a:srgbClr val="FABAB2"/>
      </a:accent2>
      <a:accent3>
        <a:srgbClr val="78909C"/>
      </a:accent3>
      <a:accent4>
        <a:srgbClr val="C800E8"/>
      </a:accent4>
      <a:accent5>
        <a:srgbClr val="1F999E"/>
      </a:accent5>
      <a:accent6>
        <a:srgbClr val="88F2DD"/>
      </a:accent6>
      <a:hlink>
        <a:srgbClr val="9881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523808-53c4-4ef9-a513-4fa6aa72f610">
      <Terms xmlns="http://schemas.microsoft.com/office/infopath/2007/PartnerControls"/>
    </lcf76f155ced4ddcb4097134ff3c332f>
    <TaxCatchAll xmlns="c9f91c5d-49dc-4588-8a51-00a5859b946c" xsi:nil="true"/>
    <SharedWithUsers xmlns="c9f91c5d-49dc-4588-8a51-00a5859b946c">
      <UserInfo>
        <DisplayName>Victoria Binks</DisplayName>
        <AccountId>22</AccountId>
        <AccountType/>
      </UserInfo>
      <UserInfo>
        <DisplayName>Ruth Coustick-Deal</DisplayName>
        <AccountId>19</AccountId>
        <AccountType/>
      </UserInfo>
      <UserInfo>
        <DisplayName>Skeena Williamson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252C41A344141B4622A71E0F32FDA" ma:contentTypeVersion="15" ma:contentTypeDescription="Create a new document." ma:contentTypeScope="" ma:versionID="8664e5f1d4df54e17a779817119733c5">
  <xsd:schema xmlns:xsd="http://www.w3.org/2001/XMLSchema" xmlns:xs="http://www.w3.org/2001/XMLSchema" xmlns:p="http://schemas.microsoft.com/office/2006/metadata/properties" xmlns:ns2="f0523808-53c4-4ef9-a513-4fa6aa72f610" xmlns:ns3="c9f91c5d-49dc-4588-8a51-00a5859b946c" targetNamespace="http://schemas.microsoft.com/office/2006/metadata/properties" ma:root="true" ma:fieldsID="62afff8441d21fe7f24b4c1ec8802db5" ns2:_="" ns3:_="">
    <xsd:import namespace="f0523808-53c4-4ef9-a513-4fa6aa72f610"/>
    <xsd:import namespace="c9f91c5d-49dc-4588-8a51-00a5859b94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23808-53c4-4ef9-a513-4fa6aa72f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9f334ec-5907-4406-9c20-eeaa5f585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91c5d-49dc-4588-8a51-00a5859b94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51a014f-3510-488d-83b3-081a742b22b9}" ma:internalName="TaxCatchAll" ma:showField="CatchAllData" ma:web="c9f91c5d-49dc-4588-8a51-00a5859b94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8C606-A9C7-4008-BFAF-18E8AAD2F380}">
  <ds:schemaRefs>
    <ds:schemaRef ds:uri="c9f91c5d-49dc-4588-8a51-00a5859b946c"/>
    <ds:schemaRef ds:uri="f0523808-53c4-4ef9-a513-4fa6aa72f6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19F6A7-D11D-44AA-802B-451B22BBBA62}">
  <ds:schemaRefs>
    <ds:schemaRef ds:uri="c9f91c5d-49dc-4588-8a51-00a5859b946c"/>
    <ds:schemaRef ds:uri="f0523808-53c4-4ef9-a513-4fa6aa72f6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E06B4E-02F1-4B0D-83CA-39FECE4C15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Custom</PresentationFormat>
  <Paragraphs>96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Onest</vt:lpstr>
      <vt:lpstr>Simple Light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Coustick-Deal</dc:creator>
  <cp:lastModifiedBy>Victoria Binks</cp:lastModifiedBy>
  <cp:revision>14</cp:revision>
  <dcterms:modified xsi:type="dcterms:W3CDTF">2024-06-17T15:48:02Z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0x010100454252C41A344141B4622A71E0F32FDA</vt:lpwstr>
  </property>
  <property fmtid="{D5CDD505-2E9C-101B-9397-08002B2CF9AE}" pid="3" name="MediaServiceImageTags">
    <vt:lpwstr/>
  </property>
</Properties>
</file>